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  <p:sldMasterId id="2147483842" r:id="rId5"/>
    <p:sldMasterId id="2147483882" r:id="rId6"/>
    <p:sldMasterId id="2147483925" r:id="rId7"/>
    <p:sldMasterId id="2147483962" r:id="rId8"/>
  </p:sldMasterIdLst>
  <p:notesMasterIdLst>
    <p:notesMasterId r:id="rId18"/>
  </p:notesMasterIdLst>
  <p:handoutMasterIdLst>
    <p:handoutMasterId r:id="rId19"/>
  </p:handoutMasterIdLst>
  <p:sldIdLst>
    <p:sldId id="2146845808" r:id="rId9"/>
    <p:sldId id="2147470457" r:id="rId10"/>
    <p:sldId id="2147470456" r:id="rId11"/>
    <p:sldId id="2147470461" r:id="rId12"/>
    <p:sldId id="2147470458" r:id="rId13"/>
    <p:sldId id="2147470460" r:id="rId14"/>
    <p:sldId id="2147470459" r:id="rId15"/>
    <p:sldId id="2147470462" r:id="rId16"/>
    <p:sldId id="2147470463" r:id="rId17"/>
  </p:sldIdLst>
  <p:sldSz cx="12192000" cy="6858000"/>
  <p:notesSz cx="6889750" cy="10021888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B05124-747A-40AB-92EB-8E491F059753}">
          <p14:sldIdLst>
            <p14:sldId id="2146845808"/>
            <p14:sldId id="2147470457"/>
            <p14:sldId id="2147470456"/>
            <p14:sldId id="2147470461"/>
            <p14:sldId id="2147470458"/>
            <p14:sldId id="2147470460"/>
            <p14:sldId id="2147470459"/>
          </p14:sldIdLst>
        </p14:section>
        <p14:section name="Attachments" id="{DC5D41D9-5F08-4681-81B2-B17F27AEBA0B}">
          <p14:sldIdLst>
            <p14:sldId id="2147470462"/>
            <p14:sldId id="2147470463"/>
          </p14:sldIdLst>
        </p14:section>
      </p14:sectionLst>
    </p:ext>
    <p:ext uri="{EFAFB233-063F-42B5-8137-9DF3F51BA10A}">
      <p15:sldGuideLst xmlns:p15="http://schemas.microsoft.com/office/powerpoint/2012/main">
        <p15:guide id="1" pos="7423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 Gobby" initials="CG" lastIdx="1" clrIdx="0">
    <p:extLst>
      <p:ext uri="{19B8F6BF-5375-455C-9EA6-DF929625EA0E}">
        <p15:presenceInfo xmlns:p15="http://schemas.microsoft.com/office/powerpoint/2012/main" userId="S::carol.gobby@avanade.com::a387627e-405f-4fd4-9846-c234e27eff1b" providerId="AD"/>
      </p:ext>
    </p:extLst>
  </p:cmAuthor>
  <p:cmAuthor id="2" name="Jacqueline Schofield" initials="JS" lastIdx="54" clrIdx="1">
    <p:extLst>
      <p:ext uri="{19B8F6BF-5375-455C-9EA6-DF929625EA0E}">
        <p15:presenceInfo xmlns:p15="http://schemas.microsoft.com/office/powerpoint/2012/main" userId="S::j.schofield@avanade.com::c952f7e7-e177-4fab-8b93-78c4a382292b" providerId="AD"/>
      </p:ext>
    </p:extLst>
  </p:cmAuthor>
  <p:cmAuthor id="3" name="Jim Edwards" initials="JE" lastIdx="2" clrIdx="2">
    <p:extLst>
      <p:ext uri="{19B8F6BF-5375-455C-9EA6-DF929625EA0E}">
        <p15:presenceInfo xmlns:p15="http://schemas.microsoft.com/office/powerpoint/2012/main" userId="S::jim.edwards@avanade.com::02ec4613-e7be-4dee-ad87-b5feb747374b" providerId="AD"/>
      </p:ext>
    </p:extLst>
  </p:cmAuthor>
  <p:cmAuthor id="4" name="Filip Vanden Houte" initials="FVH" lastIdx="2" clrIdx="3">
    <p:extLst>
      <p:ext uri="{19B8F6BF-5375-455C-9EA6-DF929625EA0E}">
        <p15:presenceInfo xmlns:p15="http://schemas.microsoft.com/office/powerpoint/2012/main" userId="S::filip.vanden.houte@avanade.com::a6387236-20bc-4217-8b19-7418d881a191" providerId="AD"/>
      </p:ext>
    </p:extLst>
  </p:cmAuthor>
  <p:cmAuthor id="5" name="Andrew Moroney" initials="AM" lastIdx="6" clrIdx="4">
    <p:extLst>
      <p:ext uri="{19B8F6BF-5375-455C-9EA6-DF929625EA0E}">
        <p15:presenceInfo xmlns:p15="http://schemas.microsoft.com/office/powerpoint/2012/main" userId="S::andrew.moroney@avanade.com::86ef14ac-d045-460d-8084-1523882478d1" providerId="AD"/>
      </p:ext>
    </p:extLst>
  </p:cmAuthor>
  <p:cmAuthor id="6" name="Jarrod Jones" initials="JJ" lastIdx="2" clrIdx="5">
    <p:extLst>
      <p:ext uri="{19B8F6BF-5375-455C-9EA6-DF929625EA0E}">
        <p15:presenceInfo xmlns:p15="http://schemas.microsoft.com/office/powerpoint/2012/main" userId="S::jarrod.jones@avanade.com::3002b15d-8377-4a44-8c7b-08400fcd20bb" providerId="AD"/>
      </p:ext>
    </p:extLst>
  </p:cmAuthor>
  <p:cmAuthor id="7" name="Saul Darby" initials="SD" lastIdx="1" clrIdx="6">
    <p:extLst>
      <p:ext uri="{19B8F6BF-5375-455C-9EA6-DF929625EA0E}">
        <p15:presenceInfo xmlns:p15="http://schemas.microsoft.com/office/powerpoint/2012/main" userId="S::saul.darby@avanade.com::b080542e-3e54-4b03-90ae-2cae9fd3a872" providerId="AD"/>
      </p:ext>
    </p:extLst>
  </p:cmAuthor>
  <p:cmAuthor id="8" name="Lourens J. Swanepoel" initials="LJS" lastIdx="2" clrIdx="7">
    <p:extLst>
      <p:ext uri="{19B8F6BF-5375-455C-9EA6-DF929625EA0E}">
        <p15:presenceInfo xmlns:p15="http://schemas.microsoft.com/office/powerpoint/2012/main" userId="S::lourens.j.swanepoel@avanade.com::6cc7a089-c3ac-4a75-8405-22fbaed9bef0" providerId="AD"/>
      </p:ext>
    </p:extLst>
  </p:cmAuthor>
  <p:cmAuthor id="9" name="Dan McMahon" initials="DM" lastIdx="1" clrIdx="8">
    <p:extLst>
      <p:ext uri="{19B8F6BF-5375-455C-9EA6-DF929625EA0E}">
        <p15:presenceInfo xmlns:p15="http://schemas.microsoft.com/office/powerpoint/2012/main" userId="S::dan.mcmahon@avanade.com::499fe0ab-cec0-4c6c-ad98-5fa5d0fe01a8" providerId="AD"/>
      </p:ext>
    </p:extLst>
  </p:cmAuthor>
  <p:cmAuthor id="10" name="Luke Rainbow" initials="LR" lastIdx="19" clrIdx="9">
    <p:extLst>
      <p:ext uri="{19B8F6BF-5375-455C-9EA6-DF929625EA0E}">
        <p15:presenceInfo xmlns:p15="http://schemas.microsoft.com/office/powerpoint/2012/main" userId="S::luke.rainbow@avanade.com::049903d8-f8db-46db-addb-954ff6ee374f" providerId="AD"/>
      </p:ext>
    </p:extLst>
  </p:cmAuthor>
  <p:cmAuthor id="11" name="Jax Fong" initials="JF" lastIdx="8" clrIdx="10">
    <p:extLst>
      <p:ext uri="{19B8F6BF-5375-455C-9EA6-DF929625EA0E}">
        <p15:presenceInfo xmlns:p15="http://schemas.microsoft.com/office/powerpoint/2012/main" userId="S::jax.fong@avanade.com::3733a3cd-3389-42a7-a084-e1ffcc543b43" providerId="AD"/>
      </p:ext>
    </p:extLst>
  </p:cmAuthor>
  <p:cmAuthor id="12" name="Lawrence Liang" initials="LL" lastIdx="8" clrIdx="11">
    <p:extLst>
      <p:ext uri="{19B8F6BF-5375-455C-9EA6-DF929625EA0E}">
        <p15:presenceInfo xmlns:p15="http://schemas.microsoft.com/office/powerpoint/2012/main" userId="S::lawrence.liang@avanade.com::2356a4e8-4262-42d2-ba55-6d20cb1b5ea7" providerId="AD"/>
      </p:ext>
    </p:extLst>
  </p:cmAuthor>
  <p:cmAuthor id="13" name="Andrew Stahel" initials="AS" lastIdx="1" clrIdx="12">
    <p:extLst>
      <p:ext uri="{19B8F6BF-5375-455C-9EA6-DF929625EA0E}">
        <p15:presenceInfo xmlns:p15="http://schemas.microsoft.com/office/powerpoint/2012/main" userId="S::andrew.stahel@avanade.com::17f8a985-b65a-46cc-b06f-e8e70d6ac5c9" providerId="AD"/>
      </p:ext>
    </p:extLst>
  </p:cmAuthor>
  <p:cmAuthor id="14" name="Guillaume Noé" initials="GN" lastIdx="2" clrIdx="13">
    <p:extLst>
      <p:ext uri="{19B8F6BF-5375-455C-9EA6-DF929625EA0E}">
        <p15:presenceInfo xmlns:p15="http://schemas.microsoft.com/office/powerpoint/2012/main" userId="S::guillaume.noe@avanade.com::2f3c85c6-4f12-43d9-94a0-b6d097b61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BED"/>
    <a:srgbClr val="CE056A"/>
    <a:srgbClr val="FEDEEE"/>
    <a:srgbClr val="FF5800"/>
    <a:srgbClr val="FFF0E7"/>
    <a:srgbClr val="FDE7E3"/>
    <a:srgbClr val="FDF1F5"/>
    <a:srgbClr val="E1FDFF"/>
    <a:srgbClr val="F9DFE8"/>
    <a:srgbClr val="FC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C8040-07C1-4875-AA73-C826B9C5A680}" v="296" dt="2022-08-10T01:37:54.985"/>
    <p1510:client id="{836E4801-B4CD-42A9-825A-E175984727E4}" v="10" dt="2022-08-09T07:00:59.029"/>
    <p1510:client id="{C7DA5476-638A-4BA9-A32D-A602E8A9D3BF}" v="1498" dt="2022-08-09T07:40:52.947"/>
    <p1510:client id="{E56A927D-80D2-42C0-B79E-F88998D0CA35}" v="759" dt="2022-08-10T02:03:1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>
        <p:guide pos="7423"/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ondarenko" userId="13ce5e32-3dab-4a17-85d0-dd28ac84fb45" providerId="ADAL" clId="{E56A927D-80D2-42C0-B79E-F88998D0CA35}"/>
    <pc:docChg chg="undo custSel addSld delSld modSld addSection modSection">
      <pc:chgData name="Alex Bondarenko" userId="13ce5e32-3dab-4a17-85d0-dd28ac84fb45" providerId="ADAL" clId="{E56A927D-80D2-42C0-B79E-F88998D0CA35}" dt="2022-08-10T02:03:14.415" v="972" actId="3626"/>
      <pc:docMkLst>
        <pc:docMk/>
      </pc:docMkLst>
      <pc:sldChg chg="addSp delSp modSp mod">
        <pc:chgData name="Alex Bondarenko" userId="13ce5e32-3dab-4a17-85d0-dd28ac84fb45" providerId="ADAL" clId="{E56A927D-80D2-42C0-B79E-F88998D0CA35}" dt="2022-08-04T05:44:21.289" v="213" actId="20577"/>
        <pc:sldMkLst>
          <pc:docMk/>
          <pc:sldMk cId="1627358404" sldId="2147470457"/>
        </pc:sldMkLst>
        <pc:spChg chg="add del mod">
          <ac:chgData name="Alex Bondarenko" userId="13ce5e32-3dab-4a17-85d0-dd28ac84fb45" providerId="ADAL" clId="{E56A927D-80D2-42C0-B79E-F88998D0CA35}" dt="2022-08-04T05:43:07.442" v="188" actId="478"/>
          <ac:spMkLst>
            <pc:docMk/>
            <pc:sldMk cId="1627358404" sldId="2147470457"/>
            <ac:spMk id="9" creationId="{0C7D359A-14ED-3F20-F78A-AA3760A4EE73}"/>
          </ac:spMkLst>
        </pc:spChg>
        <pc:spChg chg="add del">
          <ac:chgData name="Alex Bondarenko" userId="13ce5e32-3dab-4a17-85d0-dd28ac84fb45" providerId="ADAL" clId="{E56A927D-80D2-42C0-B79E-F88998D0CA35}" dt="2022-08-04T05:40:40.801" v="134" actId="22"/>
          <ac:spMkLst>
            <pc:docMk/>
            <pc:sldMk cId="1627358404" sldId="2147470457"/>
            <ac:spMk id="11" creationId="{F60A6101-4B91-4204-959C-E8DC08BB15CA}"/>
          </ac:spMkLst>
        </pc:spChg>
        <pc:spChg chg="add del">
          <ac:chgData name="Alex Bondarenko" userId="13ce5e32-3dab-4a17-85d0-dd28ac84fb45" providerId="ADAL" clId="{E56A927D-80D2-42C0-B79E-F88998D0CA35}" dt="2022-08-04T05:40:44.347" v="136" actId="22"/>
          <ac:spMkLst>
            <pc:docMk/>
            <pc:sldMk cId="1627358404" sldId="2147470457"/>
            <ac:spMk id="13" creationId="{030447F5-3A95-D3A2-4A86-58B63B6285E0}"/>
          </ac:spMkLst>
        </pc:spChg>
        <pc:graphicFrameChg chg="mod">
          <ac:chgData name="Alex Bondarenko" userId="13ce5e32-3dab-4a17-85d0-dd28ac84fb45" providerId="ADAL" clId="{E56A927D-80D2-42C0-B79E-F88998D0CA35}" dt="2022-08-04T05:41:15.629" v="14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13ce5e32-3dab-4a17-85d0-dd28ac84fb45" providerId="ADAL" clId="{E56A927D-80D2-42C0-B79E-F88998D0CA35}" dt="2022-08-04T05:44:21.289" v="213" actId="20577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42:56.610" v="186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Alex Bondarenko" userId="13ce5e32-3dab-4a17-85d0-dd28ac84fb45" providerId="ADAL" clId="{E56A927D-80D2-42C0-B79E-F88998D0CA35}" dt="2022-08-10T02:03:14.415" v="972" actId="3626"/>
        <pc:sldMkLst>
          <pc:docMk/>
          <pc:sldMk cId="2493293888" sldId="2147470458"/>
        </pc:sldMkLst>
        <pc:spChg chg="add mod">
          <ac:chgData name="Alex Bondarenko" userId="13ce5e32-3dab-4a17-85d0-dd28ac84fb45" providerId="ADAL" clId="{E56A927D-80D2-42C0-B79E-F88998D0CA35}" dt="2022-08-10T02:03:14.415" v="972" actId="3626"/>
          <ac:spMkLst>
            <pc:docMk/>
            <pc:sldMk cId="2493293888" sldId="2147470458"/>
            <ac:spMk id="14" creationId="{702D4382-8966-C9A0-BB96-326463A9B9DF}"/>
          </ac:spMkLst>
        </pc:spChg>
        <pc:graphicFrameChg chg="del">
          <ac:chgData name="Alex Bondarenko" userId="13ce5e32-3dab-4a17-85d0-dd28ac84fb45" providerId="ADAL" clId="{E56A927D-80D2-42C0-B79E-F88998D0CA35}" dt="2022-08-10T01:39:02.352" v="214" actId="21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graphicFrameChg chg="add del mod">
          <ac:chgData name="Alex Bondarenko" userId="13ce5e32-3dab-4a17-85d0-dd28ac84fb45" providerId="ADAL" clId="{E56A927D-80D2-42C0-B79E-F88998D0CA35}" dt="2022-08-10T01:39:49.027" v="218"/>
          <ac:graphicFrameMkLst>
            <pc:docMk/>
            <pc:sldMk cId="2493293888" sldId="2147470458"/>
            <ac:graphicFrameMk id="10" creationId="{C22C191D-3792-60DF-4748-0B49422FF1DE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6:32.025" v="844" actId="14100"/>
          <ac:graphicFrameMkLst>
            <pc:docMk/>
            <pc:sldMk cId="2493293888" sldId="2147470458"/>
            <ac:graphicFrameMk id="12" creationId="{2818A85C-43EC-C651-505D-D24858297A97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10T01:54:47.281" v="842" actId="20577"/>
          <ac:graphicFrameMkLst>
            <pc:docMk/>
            <pc:sldMk cId="2493293888" sldId="2147470458"/>
            <ac:graphicFrameMk id="13" creationId="{205200EE-8486-4C0B-98C8-7B96C2CD50CA}"/>
          </ac:graphicFrameMkLst>
        </pc:graphicFrameChg>
      </pc:sldChg>
      <pc:sldChg chg="modSp mod">
        <pc:chgData name="Alex Bondarenko" userId="13ce5e32-3dab-4a17-85d0-dd28ac84fb45" providerId="ADAL" clId="{E56A927D-80D2-42C0-B79E-F88998D0CA35}" dt="2022-08-10T01:55:38.107" v="843" actId="13926"/>
        <pc:sldMkLst>
          <pc:docMk/>
          <pc:sldMk cId="540546277" sldId="2147470460"/>
        </pc:sldMkLst>
        <pc:graphicFrameChg chg="modGraphic">
          <ac:chgData name="Alex Bondarenko" userId="13ce5e32-3dab-4a17-85d0-dd28ac84fb45" providerId="ADAL" clId="{E56A927D-80D2-42C0-B79E-F88998D0CA35}" dt="2022-08-10T01:55:38.107" v="843" actId="13926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  <pc:sldChg chg="addSp delSp modSp add mod">
        <pc:chgData name="Alex Bondarenko" userId="13ce5e32-3dab-4a17-85d0-dd28ac84fb45" providerId="ADAL" clId="{E56A927D-80D2-42C0-B79E-F88998D0CA35}" dt="2022-08-04T05:10:19.089" v="123" actId="20577"/>
        <pc:sldMkLst>
          <pc:docMk/>
          <pc:sldMk cId="1649174711" sldId="2147470461"/>
        </pc:sldMkLst>
        <pc:spChg chg="mod">
          <ac:chgData name="Alex Bondarenko" userId="13ce5e32-3dab-4a17-85d0-dd28ac84fb45" providerId="ADAL" clId="{E56A927D-80D2-42C0-B79E-F88998D0CA35}" dt="2022-08-04T04:46:37.402" v="30" actId="20577"/>
          <ac:spMkLst>
            <pc:docMk/>
            <pc:sldMk cId="1649174711" sldId="2147470461"/>
            <ac:spMk id="6" creationId="{ADD7D3D0-A076-4CAC-8EBC-578C414319BE}"/>
          </ac:spMkLst>
        </pc:spChg>
        <pc:graphicFrameChg chg="del">
          <ac:chgData name="Alex Bondarenko" userId="13ce5e32-3dab-4a17-85d0-dd28ac84fb45" providerId="ADAL" clId="{E56A927D-80D2-42C0-B79E-F88998D0CA35}" dt="2022-08-04T04:46:49.817" v="31" actId="478"/>
          <ac:graphicFrameMkLst>
            <pc:docMk/>
            <pc:sldMk cId="1649174711" sldId="2147470461"/>
            <ac:graphicFrameMk id="3" creationId="{2CE35D40-F363-C027-95FC-A662B505B57B}"/>
          </ac:graphicFrameMkLst>
        </pc:graphicFrameChg>
        <pc:graphicFrameChg chg="add mod modGraphic">
          <ac:chgData name="Alex Bondarenko" userId="13ce5e32-3dab-4a17-85d0-dd28ac84fb45" providerId="ADAL" clId="{E56A927D-80D2-42C0-B79E-F88998D0CA35}" dt="2022-08-04T05:10:19.089" v="123" actId="20577"/>
          <ac:graphicFrameMkLst>
            <pc:docMk/>
            <pc:sldMk cId="1649174711" sldId="2147470461"/>
            <ac:graphicFrameMk id="11" creationId="{1B344E73-34A5-BE72-35D3-9E55BBA4A090}"/>
          </ac:graphicFrameMkLst>
        </pc:graphicFrameChg>
      </pc:sldChg>
      <pc:sldChg chg="addSp modSp mod">
        <pc:chgData name="Alex Bondarenko" userId="13ce5e32-3dab-4a17-85d0-dd28ac84fb45" providerId="ADAL" clId="{E56A927D-80D2-42C0-B79E-F88998D0CA35}" dt="2022-08-10T02:02:42.500" v="971" actId="20577"/>
        <pc:sldMkLst>
          <pc:docMk/>
          <pc:sldMk cId="4221500222" sldId="2147470462"/>
        </pc:sldMkLst>
        <pc:spChg chg="mod">
          <ac:chgData name="Alex Bondarenko" userId="13ce5e32-3dab-4a17-85d0-dd28ac84fb45" providerId="ADAL" clId="{E56A927D-80D2-42C0-B79E-F88998D0CA35}" dt="2022-08-10T02:02:42.500" v="971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add mod">
          <ac:chgData name="Alex Bondarenko" userId="13ce5e32-3dab-4a17-85d0-dd28ac84fb45" providerId="ADAL" clId="{E56A927D-80D2-42C0-B79E-F88998D0CA35}" dt="2022-08-10T01:39:15.603" v="216" actId="1076"/>
          <ac:graphicFrameMkLst>
            <pc:docMk/>
            <pc:sldMk cId="4221500222" sldId="2147470462"/>
            <ac:graphicFrameMk id="10" creationId="{99B1502B-E235-F603-80EC-7E835C610A8A}"/>
          </ac:graphicFrameMkLst>
        </pc:graphicFrameChg>
      </pc:sldChg>
      <pc:sldChg chg="modSp new add del mod">
        <pc:chgData name="Alex Bondarenko" userId="13ce5e32-3dab-4a17-85d0-dd28ac84fb45" providerId="ADAL" clId="{E56A927D-80D2-42C0-B79E-F88998D0CA35}" dt="2022-08-10T02:00:54.258" v="967" actId="47"/>
        <pc:sldMkLst>
          <pc:docMk/>
          <pc:sldMk cId="3940746739" sldId="2147470463"/>
        </pc:sldMkLst>
        <pc:spChg chg="mod">
          <ac:chgData name="Alex Bondarenko" userId="13ce5e32-3dab-4a17-85d0-dd28ac84fb45" providerId="ADAL" clId="{E56A927D-80D2-42C0-B79E-F88998D0CA35}" dt="2022-08-10T01:57:14.772" v="852" actId="20577"/>
          <ac:spMkLst>
            <pc:docMk/>
            <pc:sldMk cId="3940746739" sldId="2147470463"/>
            <ac:spMk id="3" creationId="{0AA4754F-AC9A-874E-E88F-F8A22FE0FCF1}"/>
          </ac:spMkLst>
        </pc:spChg>
        <pc:spChg chg="mod">
          <ac:chgData name="Alex Bondarenko" userId="13ce5e32-3dab-4a17-85d0-dd28ac84fb45" providerId="ADAL" clId="{E56A927D-80D2-42C0-B79E-F88998D0CA35}" dt="2022-08-10T01:58:41.279" v="960" actId="20577"/>
          <ac:spMkLst>
            <pc:docMk/>
            <pc:sldMk cId="3940746739" sldId="2147470463"/>
            <ac:spMk id="4" creationId="{ECC746CF-A91E-CFE3-3531-FF84040812D5}"/>
          </ac:spMkLst>
        </pc:spChg>
      </pc:sldChg>
    </pc:docChg>
  </pc:docChgLst>
  <pc:docChgLst>
    <pc:chgData name="Alex Bondarenko" userId="S::oleksandr.bondarenko@avanade.com::13ce5e32-3dab-4a17-85d0-dd28ac84fb45" providerId="AD" clId="Web-{2EDBD650-168C-49B7-AF63-ED1A946BFDFC}"/>
    <pc:docChg chg="modSld">
      <pc:chgData name="Alex Bondarenko" userId="S::oleksandr.bondarenko@avanade.com::13ce5e32-3dab-4a17-85d0-dd28ac84fb45" providerId="AD" clId="Web-{2EDBD650-168C-49B7-AF63-ED1A946BFDFC}" dt="2022-08-05T04:12:35.355" v="34" actId="1076"/>
      <pc:docMkLst>
        <pc:docMk/>
      </pc:docMkLst>
      <pc:sldChg chg="modSp">
        <pc:chgData name="Alex Bondarenko" userId="S::oleksandr.bondarenko@avanade.com::13ce5e32-3dab-4a17-85d0-dd28ac84fb45" providerId="AD" clId="Web-{2EDBD650-168C-49B7-AF63-ED1A946BFDFC}" dt="2022-08-05T04:12:35.355" v="34" actId="1076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2EDBD650-168C-49B7-AF63-ED1A946BFDFC}" dt="2022-08-05T04:12:18.870" v="31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1:58.088" v="13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25.636" v="3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Alex Bondarenko" userId="S::oleksandr.bondarenko@avanade.com::13ce5e32-3dab-4a17-85d0-dd28ac84fb45" providerId="AD" clId="Web-{2EDBD650-168C-49B7-AF63-ED1A946BFDFC}" dt="2022-08-05T04:12:35.355" v="34" actId="1076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  <pc:docChgLst>
    <pc:chgData name="Juliana Bächtold" userId="42036acf-0ef8-4b7a-b5b1-f26c6f64563f" providerId="ADAL" clId="{C7DA5476-638A-4BA9-A32D-A602E8A9D3BF}"/>
    <pc:docChg chg="undo custSel addSld delSld modSld sldOrd">
      <pc:chgData name="Juliana Bächtold" userId="42036acf-0ef8-4b7a-b5b1-f26c6f64563f" providerId="ADAL" clId="{C7DA5476-638A-4BA9-A32D-A602E8A9D3BF}" dt="2022-08-09T07:40:52.947" v="1498" actId="20577"/>
      <pc:docMkLst>
        <pc:docMk/>
      </pc:docMkLst>
      <pc:sldChg chg="modSp mod">
        <pc:chgData name="Juliana Bächtold" userId="42036acf-0ef8-4b7a-b5b1-f26c6f64563f" providerId="ADAL" clId="{C7DA5476-638A-4BA9-A32D-A602E8A9D3BF}" dt="2022-08-09T06:15:30.394" v="13" actId="6549"/>
        <pc:sldMkLst>
          <pc:docMk/>
          <pc:sldMk cId="4118100888" sldId="2146845808"/>
        </pc:sldMkLst>
        <pc:spChg chg="mod">
          <ac:chgData name="Juliana Bächtold" userId="42036acf-0ef8-4b7a-b5b1-f26c6f64563f" providerId="ADAL" clId="{C7DA5476-638A-4BA9-A32D-A602E8A9D3BF}" dt="2022-08-09T06:15:30.394" v="13" actId="6549"/>
          <ac:spMkLst>
            <pc:docMk/>
            <pc:sldMk cId="4118100888" sldId="2146845808"/>
            <ac:spMk id="11" creationId="{6DDEEFC6-C43D-4558-AC36-A887E86E2F0F}"/>
          </ac:spMkLst>
        </pc:spChg>
      </pc:sldChg>
      <pc:sldChg chg="modSp mod ord">
        <pc:chgData name="Juliana Bächtold" userId="42036acf-0ef8-4b7a-b5b1-f26c6f64563f" providerId="ADAL" clId="{C7DA5476-638A-4BA9-A32D-A602E8A9D3BF}" dt="2022-08-09T07:11:47.102" v="1214"/>
        <pc:sldMkLst>
          <pc:docMk/>
          <pc:sldMk cId="1386769039" sldId="2147470456"/>
        </pc:sldMkLst>
        <pc:graphicFrameChg chg="mod modGraphic">
          <ac:chgData name="Juliana Bächtold" userId="42036acf-0ef8-4b7a-b5b1-f26c6f64563f" providerId="ADAL" clId="{C7DA5476-638A-4BA9-A32D-A602E8A9D3BF}" dt="2022-08-09T07:11:47.102" v="1214"/>
          <ac:graphicFrameMkLst>
            <pc:docMk/>
            <pc:sldMk cId="1386769039" sldId="2147470456"/>
            <ac:graphicFrameMk id="28" creationId="{9F5F7011-A563-9DAF-23F2-226FD15E8FC9}"/>
          </ac:graphicFrameMkLst>
        </pc:graphicFrameChg>
      </pc:sldChg>
      <pc:sldChg chg="modSp mod">
        <pc:chgData name="Juliana Bächtold" userId="42036acf-0ef8-4b7a-b5b1-f26c6f64563f" providerId="ADAL" clId="{C7DA5476-638A-4BA9-A32D-A602E8A9D3BF}" dt="2022-08-09T07:00:51.786" v="1107" actId="2165"/>
        <pc:sldMkLst>
          <pc:docMk/>
          <pc:sldMk cId="1627358404" sldId="2147470457"/>
        </pc:sldMkLst>
        <pc:graphicFrameChg chg="mod modGraphic">
          <ac:chgData name="Juliana Bächtold" userId="42036acf-0ef8-4b7a-b5b1-f26c6f64563f" providerId="ADAL" clId="{C7DA5476-638A-4BA9-A32D-A602E8A9D3BF}" dt="2022-08-09T06:22:44.351" v="92" actId="1076"/>
          <ac:graphicFrameMkLst>
            <pc:docMk/>
            <pc:sldMk cId="1627358404" sldId="2147470457"/>
            <ac:graphicFrameMk id="5" creationId="{8B05BAD0-C111-755E-CB01-652ED83A318A}"/>
          </ac:graphicFrameMkLst>
        </pc:graphicFrameChg>
        <pc:graphicFrameChg chg="mod">
          <ac:chgData name="Juliana Bächtold" userId="42036acf-0ef8-4b7a-b5b1-f26c6f64563f" providerId="ADAL" clId="{C7DA5476-638A-4BA9-A32D-A602E8A9D3BF}" dt="2022-08-09T06:16:52.208" v="59" actId="1035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42.017" v="1106" actId="13926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00:51.786" v="1107" actId="216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6:59:59.795" v="1066" actId="20577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  <pc:sldChg chg="addSp delSp modSp mod">
        <pc:chgData name="Juliana Bächtold" userId="42036acf-0ef8-4b7a-b5b1-f26c6f64563f" providerId="ADAL" clId="{C7DA5476-638A-4BA9-A32D-A602E8A9D3BF}" dt="2022-08-09T07:11:07.414" v="1211" actId="20577"/>
        <pc:sldMkLst>
          <pc:docMk/>
          <pc:sldMk cId="2493293888" sldId="2147470458"/>
        </pc:sldMkLst>
        <pc:spChg chg="mod">
          <ac:chgData name="Juliana Bächtold" userId="42036acf-0ef8-4b7a-b5b1-f26c6f64563f" providerId="ADAL" clId="{C7DA5476-638A-4BA9-A32D-A602E8A9D3BF}" dt="2022-08-09T06:22:23.443" v="91" actId="1076"/>
          <ac:spMkLst>
            <pc:docMk/>
            <pc:sldMk cId="2493293888" sldId="2147470458"/>
            <ac:spMk id="3" creationId="{20277EBF-2535-4910-80E8-064E3E9DE825}"/>
          </ac:spMkLst>
        </pc:spChg>
        <pc:spChg chg="mod ord">
          <ac:chgData name="Juliana Bächtold" userId="42036acf-0ef8-4b7a-b5b1-f26c6f64563f" providerId="ADAL" clId="{C7DA5476-638A-4BA9-A32D-A602E8A9D3BF}" dt="2022-08-09T07:11:07.414" v="1211" actId="20577"/>
          <ac:spMkLst>
            <pc:docMk/>
            <pc:sldMk cId="2493293888" sldId="2147470458"/>
            <ac:spMk id="9" creationId="{027969DA-02B8-9C03-AEC1-EC87D23315E3}"/>
          </ac:spMkLst>
        </pc:spChg>
        <pc:spChg chg="del">
          <ac:chgData name="Juliana Bächtold" userId="42036acf-0ef8-4b7a-b5b1-f26c6f64563f" providerId="ADAL" clId="{C7DA5476-638A-4BA9-A32D-A602E8A9D3BF}" dt="2022-08-09T06:22:54.274" v="93" actId="478"/>
          <ac:spMkLst>
            <pc:docMk/>
            <pc:sldMk cId="2493293888" sldId="2147470458"/>
            <ac:spMk id="11" creationId="{9736381C-F5A5-AC64-1632-9D8A9448A683}"/>
          </ac:spMkLst>
        </pc:spChg>
        <pc:picChg chg="add mod">
          <ac:chgData name="Juliana Bächtold" userId="42036acf-0ef8-4b7a-b5b1-f26c6f64563f" providerId="ADAL" clId="{C7DA5476-638A-4BA9-A32D-A602E8A9D3BF}" dt="2022-08-09T06:24:50.128" v="95" actId="1076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addSp delSp modSp mod">
        <pc:chgData name="Juliana Bächtold" userId="42036acf-0ef8-4b7a-b5b1-f26c6f64563f" providerId="ADAL" clId="{C7DA5476-638A-4BA9-A32D-A602E8A9D3BF}" dt="2022-08-09T07:40:52.947" v="1498" actId="20577"/>
        <pc:sldMkLst>
          <pc:docMk/>
          <pc:sldMk cId="3920466892" sldId="2147470459"/>
        </pc:sldMkLst>
        <pc:spChg chg="add del mod">
          <ac:chgData name="Juliana Bächtold" userId="42036acf-0ef8-4b7a-b5b1-f26c6f64563f" providerId="ADAL" clId="{C7DA5476-638A-4BA9-A32D-A602E8A9D3BF}" dt="2022-08-09T07:22:35.104" v="1300" actId="478"/>
          <ac:spMkLst>
            <pc:docMk/>
            <pc:sldMk cId="3920466892" sldId="2147470459"/>
            <ac:spMk id="3" creationId="{810C67E4-1391-6022-1D93-C9D8BFA94D2D}"/>
          </ac:spMkLst>
        </pc:spChg>
        <pc:spChg chg="add mod">
          <ac:chgData name="Juliana Bächtold" userId="42036acf-0ef8-4b7a-b5b1-f26c6f64563f" providerId="ADAL" clId="{C7DA5476-638A-4BA9-A32D-A602E8A9D3BF}" dt="2022-08-09T07:40:52.947" v="1498" actId="20577"/>
          <ac:spMkLst>
            <pc:docMk/>
            <pc:sldMk cId="3920466892" sldId="2147470459"/>
            <ac:spMk id="4" creationId="{FB0E6601-D796-4960-1750-63D184C62F26}"/>
          </ac:spMkLst>
        </pc:spChg>
        <pc:graphicFrameChg chg="modGraphic">
          <ac:chgData name="Juliana Bächtold" userId="42036acf-0ef8-4b7a-b5b1-f26c6f64563f" providerId="ADAL" clId="{C7DA5476-638A-4BA9-A32D-A602E8A9D3BF}" dt="2022-08-09T07:38:18.730" v="1481" actId="20577"/>
          <ac:graphicFrameMkLst>
            <pc:docMk/>
            <pc:sldMk cId="3920466892" sldId="2147470459"/>
            <ac:graphicFrameMk id="2" creationId="{062258C8-6C3A-53EB-9186-4F2441367F63}"/>
          </ac:graphicFrameMkLst>
        </pc:graphicFrameChg>
        <pc:graphicFrameChg chg="mod modGraphic">
          <ac:chgData name="Juliana Bächtold" userId="42036acf-0ef8-4b7a-b5b1-f26c6f64563f" providerId="ADAL" clId="{C7DA5476-638A-4BA9-A32D-A602E8A9D3BF}" dt="2022-08-09T07:37:11.360" v="1462"/>
          <ac:graphicFrameMkLst>
            <pc:docMk/>
            <pc:sldMk cId="3920466892" sldId="2147470459"/>
            <ac:graphicFrameMk id="28" creationId="{9F5F7011-A563-9DAF-23F2-226FD15E8FC9}"/>
          </ac:graphicFrameMkLst>
        </pc:graphicFrameChg>
      </pc:sldChg>
      <pc:sldChg chg="del">
        <pc:chgData name="Juliana Bächtold" userId="42036acf-0ef8-4b7a-b5b1-f26c6f64563f" providerId="ADAL" clId="{C7DA5476-638A-4BA9-A32D-A602E8A9D3BF}" dt="2022-08-09T07:11:17.602" v="1212" actId="47"/>
        <pc:sldMkLst>
          <pc:docMk/>
          <pc:sldMk cId="1649174711" sldId="2147470461"/>
        </pc:sldMkLst>
      </pc:sldChg>
      <pc:sldChg chg="delSp modSp add mod">
        <pc:chgData name="Juliana Bächtold" userId="42036acf-0ef8-4b7a-b5b1-f26c6f64563f" providerId="ADAL" clId="{C7DA5476-638A-4BA9-A32D-A602E8A9D3BF}" dt="2022-08-09T07:13:34.358" v="1252" actId="478"/>
        <pc:sldMkLst>
          <pc:docMk/>
          <pc:sldMk cId="2308514240" sldId="2147470461"/>
        </pc:sldMkLst>
        <pc:spChg chg="mod">
          <ac:chgData name="Juliana Bächtold" userId="42036acf-0ef8-4b7a-b5b1-f26c6f64563f" providerId="ADAL" clId="{C7DA5476-638A-4BA9-A32D-A602E8A9D3BF}" dt="2022-08-09T07:13:30.532" v="1251" actId="20577"/>
          <ac:spMkLst>
            <pc:docMk/>
            <pc:sldMk cId="2308514240" sldId="2147470461"/>
            <ac:spMk id="6" creationId="{ADD7D3D0-A076-4CAC-8EBC-578C414319BE}"/>
          </ac:spMkLst>
        </pc:spChg>
        <pc:graphicFrameChg chg="del">
          <ac:chgData name="Juliana Bächtold" userId="42036acf-0ef8-4b7a-b5b1-f26c6f64563f" providerId="ADAL" clId="{C7DA5476-638A-4BA9-A32D-A602E8A9D3BF}" dt="2022-08-09T07:13:34.358" v="1252" actId="478"/>
          <ac:graphicFrameMkLst>
            <pc:docMk/>
            <pc:sldMk cId="2308514240" sldId="2147470461"/>
            <ac:graphicFrameMk id="28" creationId="{9F5F7011-A563-9DAF-23F2-226FD15E8FC9}"/>
          </ac:graphicFrameMkLst>
        </pc:graphicFrameChg>
      </pc:sldChg>
      <pc:sldChg chg="add del">
        <pc:chgData name="Juliana Bächtold" userId="42036acf-0ef8-4b7a-b5b1-f26c6f64563f" providerId="ADAL" clId="{C7DA5476-638A-4BA9-A32D-A602E8A9D3BF}" dt="2022-08-09T06:21:58.393" v="86" actId="47"/>
        <pc:sldMkLst>
          <pc:docMk/>
          <pc:sldMk cId="624358734" sldId="2147470462"/>
        </pc:sldMkLst>
      </pc:sldChg>
      <pc:sldChg chg="new del">
        <pc:chgData name="Juliana Bächtold" userId="42036acf-0ef8-4b7a-b5b1-f26c6f64563f" providerId="ADAL" clId="{C7DA5476-638A-4BA9-A32D-A602E8A9D3BF}" dt="2022-08-09T06:21:38.579" v="84" actId="680"/>
        <pc:sldMkLst>
          <pc:docMk/>
          <pc:sldMk cId="2681804062" sldId="2147470462"/>
        </pc:sldMkLst>
      </pc:sldChg>
    </pc:docChg>
  </pc:docChgLst>
  <pc:docChgLst>
    <pc:chgData name="Alex Bondarenko" userId="S::oleksandr.bondarenko@avanade.com::13ce5e32-3dab-4a17-85d0-dd28ac84fb45" providerId="AD" clId="Web-{87CAD1F9-B95B-4706-86E3-9DCADEC8361E}"/>
    <pc:docChg chg="modSld">
      <pc:chgData name="Alex Bondarenko" userId="S::oleksandr.bondarenko@avanade.com::13ce5e32-3dab-4a17-85d0-dd28ac84fb45" providerId="AD" clId="Web-{87CAD1F9-B95B-4706-86E3-9DCADEC8361E}" dt="2022-08-08T23:51:15.977" v="39" actId="20577"/>
      <pc:docMkLst>
        <pc:docMk/>
      </pc:docMkLst>
      <pc:sldChg chg="modSp">
        <pc:chgData name="Alex Bondarenko" userId="S::oleksandr.bondarenko@avanade.com::13ce5e32-3dab-4a17-85d0-dd28ac84fb45" providerId="AD" clId="Web-{87CAD1F9-B95B-4706-86E3-9DCADEC8361E}" dt="2022-08-08T23:51:15.977" v="39" actId="20577"/>
        <pc:sldMkLst>
          <pc:docMk/>
          <pc:sldMk cId="2493293888" sldId="2147470458"/>
        </pc:sldMkLst>
        <pc:spChg chg="mod">
          <ac:chgData name="Alex Bondarenko" userId="S::oleksandr.bondarenko@avanade.com::13ce5e32-3dab-4a17-85d0-dd28ac84fb45" providerId="AD" clId="Web-{87CAD1F9-B95B-4706-86E3-9DCADEC8361E}" dt="2022-08-08T23:51:15.977" v="39" actId="20577"/>
          <ac:spMkLst>
            <pc:docMk/>
            <pc:sldMk cId="2493293888" sldId="2147470458"/>
            <ac:spMk id="9" creationId="{027969DA-02B8-9C03-AEC1-EC87D23315E3}"/>
          </ac:spMkLst>
        </pc:spChg>
        <pc:spChg chg="mod">
          <ac:chgData name="Alex Bondarenko" userId="S::oleksandr.bondarenko@avanade.com::13ce5e32-3dab-4a17-85d0-dd28ac84fb45" providerId="AD" clId="Web-{87CAD1F9-B95B-4706-86E3-9DCADEC8361E}" dt="2022-08-08T23:50:50.022" v="28" actId="20577"/>
          <ac:spMkLst>
            <pc:docMk/>
            <pc:sldMk cId="2493293888" sldId="2147470458"/>
            <ac:spMk id="11" creationId="{9736381C-F5A5-AC64-1632-9D8A9448A683}"/>
          </ac:spMkLst>
        </pc:spChg>
      </pc:sldChg>
    </pc:docChg>
  </pc:docChgLst>
  <pc:docChgLst>
    <pc:chgData name="Alex Bondarenko" userId="S::oleksandr.bondarenko@avanade.com::13ce5e32-3dab-4a17-85d0-dd28ac84fb45" providerId="AD" clId="Web-{862DC2DB-2B25-44D9-8C24-8A8706F15798}"/>
    <pc:docChg chg="modSld">
      <pc:chgData name="Alex Bondarenko" userId="S::oleksandr.bondarenko@avanade.com::13ce5e32-3dab-4a17-85d0-dd28ac84fb45" providerId="AD" clId="Web-{862DC2DB-2B25-44D9-8C24-8A8706F15798}" dt="2022-08-04T04:44:41.822" v="19"/>
      <pc:docMkLst>
        <pc:docMk/>
      </pc:docMkLst>
      <pc:sldChg chg="modSp">
        <pc:chgData name="Alex Bondarenko" userId="S::oleksandr.bondarenko@avanade.com::13ce5e32-3dab-4a17-85d0-dd28ac84fb45" providerId="AD" clId="Web-{862DC2DB-2B25-44D9-8C24-8A8706F15798}" dt="2022-08-04T04:43:21.179" v="3"/>
        <pc:sldMkLst>
          <pc:docMk/>
          <pc:sldMk cId="1627358404" sldId="2147470457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3:21.179" v="3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modSp">
        <pc:chgData name="Alex Bondarenko" userId="S::oleksandr.bondarenko@avanade.com::13ce5e32-3dab-4a17-85d0-dd28ac84fb45" providerId="AD" clId="Web-{862DC2DB-2B25-44D9-8C24-8A8706F15798}" dt="2022-08-04T04:44:41.822" v="19"/>
        <pc:sldMkLst>
          <pc:docMk/>
          <pc:sldMk cId="540546277" sldId="2147470460"/>
        </pc:sldMkLst>
        <pc:graphicFrameChg chg="mod modGraphic">
          <ac:chgData name="Alex Bondarenko" userId="S::oleksandr.bondarenko@avanade.com::13ce5e32-3dab-4a17-85d0-dd28ac84fb45" providerId="AD" clId="Web-{862DC2DB-2B25-44D9-8C24-8A8706F15798}" dt="2022-08-04T04:44:41.822" v="19"/>
          <ac:graphicFrameMkLst>
            <pc:docMk/>
            <pc:sldMk cId="540546277" sldId="2147470460"/>
            <ac:graphicFrameMk id="3" creationId="{2CE35D40-F363-C027-95FC-A662B505B57B}"/>
          </ac:graphicFrameMkLst>
        </pc:graphicFrameChg>
      </pc:sldChg>
    </pc:docChg>
  </pc:docChgLst>
  <pc:docChgLst>
    <pc:chgData name="Hitender Yadav" userId="e6279f1a-e786-49ac-b8dc-4881329cc4e8" providerId="ADAL" clId="{836E4801-B4CD-42A9-825A-E175984727E4}"/>
    <pc:docChg chg="modSld">
      <pc:chgData name="Hitender Yadav" userId="e6279f1a-e786-49ac-b8dc-4881329cc4e8" providerId="ADAL" clId="{836E4801-B4CD-42A9-825A-E175984727E4}" dt="2022-08-09T07:00:59.030" v="1" actId="404"/>
      <pc:docMkLst>
        <pc:docMk/>
      </pc:docMkLst>
      <pc:sldChg chg="modSp mod">
        <pc:chgData name="Hitender Yadav" userId="e6279f1a-e786-49ac-b8dc-4881329cc4e8" providerId="ADAL" clId="{836E4801-B4CD-42A9-825A-E175984727E4}" dt="2022-08-09T07:00:59.030" v="1" actId="404"/>
        <pc:sldMkLst>
          <pc:docMk/>
          <pc:sldMk cId="1627358404" sldId="2147470457"/>
        </pc:sldMkLst>
        <pc:graphicFrameChg chg="modGraphic">
          <ac:chgData name="Hitender Yadav" userId="e6279f1a-e786-49ac-b8dc-4881329cc4e8" providerId="ADAL" clId="{836E4801-B4CD-42A9-825A-E175984727E4}" dt="2022-08-09T07:00:59.030" v="1" actId="404"/>
          <ac:graphicFrameMkLst>
            <pc:docMk/>
            <pc:sldMk cId="1627358404" sldId="2147470457"/>
            <ac:graphicFrameMk id="14" creationId="{123CD4B3-7241-3BD1-DDF2-4AAFE883B69A}"/>
          </ac:graphicFrameMkLst>
        </pc:graphicFrameChg>
      </pc:sldChg>
    </pc:docChg>
  </pc:docChgLst>
  <pc:docChgLst>
    <pc:chgData name="Alex Bondarenko" userId="S::oleksandr.bondarenko@avanade.com::13ce5e32-3dab-4a17-85d0-dd28ac84fb45" providerId="AD" clId="Web-{1F5C8040-07C1-4875-AA73-C826B9C5A680}"/>
    <pc:docChg chg="addSld modSld">
      <pc:chgData name="Alex Bondarenko" userId="S::oleksandr.bondarenko@avanade.com::13ce5e32-3dab-4a17-85d0-dd28ac84fb45" providerId="AD" clId="Web-{1F5C8040-07C1-4875-AA73-C826B9C5A680}" dt="2022-08-10T01:37:54.985" v="262"/>
      <pc:docMkLst>
        <pc:docMk/>
      </pc:docMkLst>
      <pc:sldChg chg="addSp delSp modSp">
        <pc:chgData name="Alex Bondarenko" userId="S::oleksandr.bondarenko@avanade.com::13ce5e32-3dab-4a17-85d0-dd28ac84fb45" providerId="AD" clId="Web-{1F5C8040-07C1-4875-AA73-C826B9C5A680}" dt="2022-08-10T01:31:55.414" v="220"/>
        <pc:sldMkLst>
          <pc:docMk/>
          <pc:sldMk cId="1627358404" sldId="2147470457"/>
        </pc:sldMkLst>
        <pc:graphicFrameChg chg="add del mod modGraphic">
          <ac:chgData name="Alex Bondarenko" userId="S::oleksandr.bondarenko@avanade.com::13ce5e32-3dab-4a17-85d0-dd28ac84fb45" providerId="AD" clId="Web-{1F5C8040-07C1-4875-AA73-C826B9C5A680}" dt="2022-08-10T01:28:30.776" v="72"/>
          <ac:graphicFrameMkLst>
            <pc:docMk/>
            <pc:sldMk cId="1627358404" sldId="2147470457"/>
            <ac:graphicFrameMk id="4" creationId="{A7B76699-B232-40B0-8B04-19208A9061FF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1:55.414" v="220"/>
          <ac:graphicFrameMkLst>
            <pc:docMk/>
            <pc:sldMk cId="1627358404" sldId="2147470457"/>
            <ac:graphicFrameMk id="6" creationId="{1BDBA10A-19B6-498A-770A-8FD09A6DC6A2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30:33.268" v="197"/>
          <ac:graphicFrameMkLst>
            <pc:docMk/>
            <pc:sldMk cId="1627358404" sldId="2147470457"/>
            <ac:graphicFrameMk id="7" creationId="{6B4F2774-2408-E37C-12E2-BA669C70231E}"/>
          </ac:graphicFrameMkLst>
        </pc:graphicFrameChg>
        <pc:graphicFrameChg chg="mod modGraphic">
          <ac:chgData name="Alex Bondarenko" userId="S::oleksandr.bondarenko@avanade.com::13ce5e32-3dab-4a17-85d0-dd28ac84fb45" providerId="AD" clId="Web-{1F5C8040-07C1-4875-AA73-C826B9C5A680}" dt="2022-08-10T01:29:43.124" v="185"/>
          <ac:graphicFrameMkLst>
            <pc:docMk/>
            <pc:sldMk cId="1627358404" sldId="2147470457"/>
            <ac:graphicFrameMk id="10" creationId="{A6BF71CE-DFA1-2C0B-B8B5-2B77BE8DA19D}"/>
          </ac:graphicFrameMkLst>
        </pc:graphicFrameChg>
      </pc:sldChg>
      <pc:sldChg chg="addSp delSp modSp">
        <pc:chgData name="Alex Bondarenko" userId="S::oleksandr.bondarenko@avanade.com::13ce5e32-3dab-4a17-85d0-dd28ac84fb45" providerId="AD" clId="Web-{1F5C8040-07C1-4875-AA73-C826B9C5A680}" dt="2022-08-10T01:37:02.278" v="230" actId="1076"/>
        <pc:sldMkLst>
          <pc:docMk/>
          <pc:sldMk cId="2493293888" sldId="2147470458"/>
        </pc:sldMkLst>
        <pc:spChg chg="del mod">
          <ac:chgData name="Alex Bondarenko" userId="S::oleksandr.bondarenko@avanade.com::13ce5e32-3dab-4a17-85d0-dd28ac84fb45" providerId="AD" clId="Web-{1F5C8040-07C1-4875-AA73-C826B9C5A680}" dt="2022-08-10T01:36:29.104" v="227"/>
          <ac:spMkLst>
            <pc:docMk/>
            <pc:sldMk cId="2493293888" sldId="2147470458"/>
            <ac:spMk id="4" creationId="{027F379C-8B3A-900B-BF61-F3FA39C5673D}"/>
          </ac:spMkLst>
        </pc:spChg>
        <pc:spChg chg="del mod">
          <ac:chgData name="Alex Bondarenko" userId="S::oleksandr.bondarenko@avanade.com::13ce5e32-3dab-4a17-85d0-dd28ac84fb45" providerId="AD" clId="Web-{1F5C8040-07C1-4875-AA73-C826B9C5A680}" dt="2022-08-10T01:32:24.025" v="222"/>
          <ac:spMkLst>
            <pc:docMk/>
            <pc:sldMk cId="2493293888" sldId="2147470458"/>
            <ac:spMk id="9" creationId="{027969DA-02B8-9C03-AEC1-EC87D23315E3}"/>
          </ac:spMkLst>
        </pc:spChg>
        <pc:graphicFrameChg chg="add del mod">
          <ac:chgData name="Alex Bondarenko" userId="S::oleksandr.bondarenko@avanade.com::13ce5e32-3dab-4a17-85d0-dd28ac84fb45" providerId="AD" clId="Web-{1F5C8040-07C1-4875-AA73-C826B9C5A680}" dt="2022-08-10T01:36:18.072" v="224"/>
          <ac:graphicFrameMkLst>
            <pc:docMk/>
            <pc:sldMk cId="2493293888" sldId="2147470458"/>
            <ac:graphicFrameMk id="6" creationId="{80F81C24-A01F-DA74-DE6D-35B49622AB39}"/>
          </ac:graphicFrameMkLst>
        </pc:graphicFrameChg>
        <pc:graphicFrameChg chg="add mod">
          <ac:chgData name="Alex Bondarenko" userId="S::oleksandr.bondarenko@avanade.com::13ce5e32-3dab-4a17-85d0-dd28ac84fb45" providerId="AD" clId="Web-{1F5C8040-07C1-4875-AA73-C826B9C5A680}" dt="2022-08-10T01:37:02.278" v="230" actId="1076"/>
          <ac:graphicFrameMkLst>
            <pc:docMk/>
            <pc:sldMk cId="2493293888" sldId="2147470458"/>
            <ac:graphicFrameMk id="8" creationId="{41C99527-DCB0-9AAC-31C5-56D1A7312158}"/>
          </ac:graphicFrameMkLst>
        </pc:graphicFrameChg>
        <pc:picChg chg="del">
          <ac:chgData name="Alex Bondarenko" userId="S::oleksandr.bondarenko@avanade.com::13ce5e32-3dab-4a17-85d0-dd28ac84fb45" providerId="AD" clId="Web-{1F5C8040-07C1-4875-AA73-C826B9C5A680}" dt="2022-08-10T01:36:22.604" v="225"/>
          <ac:picMkLst>
            <pc:docMk/>
            <pc:sldMk cId="2493293888" sldId="2147470458"/>
            <ac:picMk id="1026" creationId="{491A1FD3-E761-48E2-80F8-A5884AB88A99}"/>
          </ac:picMkLst>
        </pc:picChg>
      </pc:sldChg>
      <pc:sldChg chg="delSp modSp add">
        <pc:chgData name="Alex Bondarenko" userId="S::oleksandr.bondarenko@avanade.com::13ce5e32-3dab-4a17-85d0-dd28ac84fb45" providerId="AD" clId="Web-{1F5C8040-07C1-4875-AA73-C826B9C5A680}" dt="2022-08-10T01:37:54.985" v="262"/>
        <pc:sldMkLst>
          <pc:docMk/>
          <pc:sldMk cId="4221500222" sldId="2147470462"/>
        </pc:sldMkLst>
        <pc:spChg chg="del">
          <ac:chgData name="Alex Bondarenko" userId="S::oleksandr.bondarenko@avanade.com::13ce5e32-3dab-4a17-85d0-dd28ac84fb45" providerId="AD" clId="Web-{1F5C8040-07C1-4875-AA73-C826B9C5A680}" dt="2022-08-10T01:37:50.125" v="256"/>
          <ac:spMkLst>
            <pc:docMk/>
            <pc:sldMk cId="4221500222" sldId="2147470462"/>
            <ac:spMk id="4" creationId="{FB0E6601-D796-4960-1750-63D184C62F26}"/>
          </ac:spMkLst>
        </pc:spChg>
        <pc:spChg chg="mod">
          <ac:chgData name="Alex Bondarenko" userId="S::oleksandr.bondarenko@avanade.com::13ce5e32-3dab-4a17-85d0-dd28ac84fb45" providerId="AD" clId="Web-{1F5C8040-07C1-4875-AA73-C826B9C5A680}" dt="2022-08-10T01:37:44.796" v="255" actId="20577"/>
          <ac:spMkLst>
            <pc:docMk/>
            <pc:sldMk cId="4221500222" sldId="2147470462"/>
            <ac:spMk id="6" creationId="{ADD7D3D0-A076-4CAC-8EBC-578C414319BE}"/>
          </ac:spMkLst>
        </pc:spChg>
        <pc:graphicFrameChg chg="del mod modGraphic">
          <ac:chgData name="Alex Bondarenko" userId="S::oleksandr.bondarenko@avanade.com::13ce5e32-3dab-4a17-85d0-dd28ac84fb45" providerId="AD" clId="Web-{1F5C8040-07C1-4875-AA73-C826B9C5A680}" dt="2022-08-10T01:37:52.531" v="259"/>
          <ac:graphicFrameMkLst>
            <pc:docMk/>
            <pc:sldMk cId="4221500222" sldId="2147470462"/>
            <ac:graphicFrameMk id="2" creationId="{062258C8-6C3A-53EB-9186-4F2441367F63}"/>
          </ac:graphicFrameMkLst>
        </pc:graphicFrameChg>
        <pc:graphicFrameChg chg="del mod modGraphic">
          <ac:chgData name="Alex Bondarenko" userId="S::oleksandr.bondarenko@avanade.com::13ce5e32-3dab-4a17-85d0-dd28ac84fb45" providerId="AD" clId="Web-{1F5C8040-07C1-4875-AA73-C826B9C5A680}" dt="2022-08-10T01:37:54.985" v="262"/>
          <ac:graphicFrameMkLst>
            <pc:docMk/>
            <pc:sldMk cId="4221500222" sldId="2147470462"/>
            <ac:graphicFrameMk id="28" creationId="{9F5F7011-A563-9DAF-23F2-226FD15E8FC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437B1C-CD22-44D2-ABD1-B5B76CB58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A63F1-1712-4146-AD2B-D2DBE0B97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9B67C320-D9A7-4448-92D3-F1B708B3968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23F0-78CA-454D-8380-871AF4ABC4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22B1-7FD4-4F7D-8D0C-F640ABC39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AEAB284A-7447-4F37-B8AB-EA9D216DB5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31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1"/>
            <a:ext cx="2985559" cy="502834"/>
          </a:xfrm>
          <a:prstGeom prst="rect">
            <a:avLst/>
          </a:prstGeom>
        </p:spPr>
        <p:txBody>
          <a:bodyPr vert="horz" lIns="97173" tIns="48587" rIns="97173" bIns="48587" rtlCol="0"/>
          <a:lstStyle>
            <a:lvl1pPr algn="r">
              <a:defRPr sz="1300"/>
            </a:lvl1pPr>
          </a:lstStyle>
          <a:p>
            <a:fld id="{86708173-BFA6-4741-8ABA-B777CEB02B50}" type="datetimeFigureOut">
              <a:rPr lang="en-AU" smtClean="0"/>
              <a:t>10/08/2022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73" tIns="48587" rIns="97173" bIns="4858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8"/>
          </a:xfrm>
          <a:prstGeom prst="rect">
            <a:avLst/>
          </a:prstGeom>
        </p:spPr>
        <p:txBody>
          <a:bodyPr vert="horz" lIns="97173" tIns="48587" rIns="97173" bIns="48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9" cy="502833"/>
          </a:xfrm>
          <a:prstGeom prst="rect">
            <a:avLst/>
          </a:prstGeom>
        </p:spPr>
        <p:txBody>
          <a:bodyPr vert="horz" lIns="97173" tIns="48587" rIns="97173" bIns="48587" rtlCol="0" anchor="b"/>
          <a:lstStyle>
            <a:lvl1pPr algn="r">
              <a:defRPr sz="1300"/>
            </a:lvl1pPr>
          </a:lstStyle>
          <a:p>
            <a:fld id="{D7FF452E-224D-4FAB-8E95-F18F4E6C5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2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5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Bala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59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3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51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Review server w/ </a:t>
            </a:r>
            <a:r>
              <a:rPr lang="en-AU" err="1"/>
              <a:t>Krithika</a:t>
            </a:r>
            <a:r>
              <a:rPr lang="en-AU"/>
              <a:t> || current SQL migration initiative “phase 20” w/ Simon </a:t>
            </a:r>
            <a:r>
              <a:rPr lang="en-AU" err="1"/>
              <a:t>Prichett</a:t>
            </a:r>
            <a:r>
              <a:rPr lang="en-AU"/>
              <a:t> || </a:t>
            </a:r>
          </a:p>
          <a:p>
            <a:r>
              <a:rPr lang="en-AU">
                <a:effectLst/>
                <a:latin typeface="-apple-system"/>
              </a:rPr>
              <a:t>Neil </a:t>
            </a:r>
            <a:r>
              <a:rPr lang="en-AU" err="1">
                <a:effectLst/>
                <a:latin typeface="-apple-system"/>
              </a:rPr>
              <a:t>Durnin</a:t>
            </a:r>
            <a:r>
              <a:rPr lang="en-AU">
                <a:effectLst/>
                <a:latin typeface="-apple-system"/>
              </a:rPr>
              <a:t> and Phil Hetherington (Identity Management Team) // </a:t>
            </a:r>
            <a:r>
              <a:rPr lang="en-AU" err="1">
                <a:effectLst/>
                <a:latin typeface="-apple-system"/>
              </a:rPr>
              <a:t>Bala</a:t>
            </a:r>
            <a:r>
              <a:rPr lang="en-AU">
                <a:effectLst/>
                <a:latin typeface="-apple-system"/>
              </a:rPr>
              <a:t> (owner) </a:t>
            </a:r>
            <a:r>
              <a:rPr lang="en-AU"/>
              <a:t> – Rio Tinto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452E-224D-4FAB-8E95-F18F4E6C5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78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BE495B-8D91-40D2-B88F-4A1B8597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9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DE71-BB7F-44F1-9F4C-FF264122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1225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6445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07500" y="2214562"/>
            <a:ext cx="2601738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90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2214562"/>
            <a:ext cx="4073526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2214562"/>
            <a:ext cx="7015164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6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40752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2214562"/>
            <a:ext cx="70164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B85BA-F4F4-46EF-A7E1-F565ECC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1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0FDFCA-8C35-4BEB-8290-40897A6935A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256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540C2-BE6F-43A7-AC94-C7ED493F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7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9FB-F4F6-4A24-8C33-915F53C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737501"/>
            <a:ext cx="9961200" cy="681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3563"/>
            <a:ext cx="9961200" cy="344487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+mn-lt"/>
              </a:defRPr>
            </a:lvl1pPr>
            <a:lvl2pPr>
              <a:defRPr sz="2800">
                <a:latin typeface="Graphik-SemiboldItalic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AEEA080-D398-4DA3-9A79-4960CAAA76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32776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65039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74" y="0"/>
            <a:ext cx="1219199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21FEE-B9D7-C04E-962C-AB7CD8640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4686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2104084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Positiv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17647" y="2755429"/>
            <a:ext cx="8541502" cy="1042344"/>
          </a:xfrm>
        </p:spPr>
        <p:txBody>
          <a:bodyPr tIns="198000" rIns="0" anchor="ctr">
            <a:spAutoFit/>
          </a:bodyPr>
          <a:lstStyle>
            <a:lvl1pPr>
              <a:lnSpc>
                <a:spcPct val="75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687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79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468487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</a:t>
            </a:r>
            <a:br>
              <a:rPr lang="en-GB"/>
            </a:br>
            <a:r>
              <a:rPr lang="en-GB"/>
              <a:t>(36pt, min 30pt)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47788DB3-5AE6-4EE0-BA1A-48BA65E4F6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478" y="1168671"/>
            <a:ext cx="11437371" cy="453183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83611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267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74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2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360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61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586" y="1828879"/>
            <a:ext cx="5544000" cy="422568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828800"/>
            <a:ext cx="5544000" cy="42256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83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2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514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49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1710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698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54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tings + Greater Than 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5212DC28-081C-4B53-B7E5-95A76845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6697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CB89E2-640C-4EE7-A7AE-2537E6D6CD37}"/>
              </a:ext>
            </a:extLst>
          </p:cNvPr>
          <p:cNvSpPr/>
          <p:nvPr userDrawn="1"/>
        </p:nvSpPr>
        <p:spPr>
          <a:xfrm flipH="1">
            <a:off x="0" y="0"/>
            <a:ext cx="7991061" cy="6858000"/>
          </a:xfrm>
          <a:prstGeom prst="rect">
            <a:avLst/>
          </a:prstGeom>
          <a:gradFill flip="none" rotWithShape="1">
            <a:gsLst>
              <a:gs pos="16000">
                <a:srgbClr val="7500C0">
                  <a:lumMod val="65000"/>
                  <a:alpha val="6000"/>
                </a:srgbClr>
              </a:gs>
              <a:gs pos="64000">
                <a:srgbClr val="460073">
                  <a:lumMod val="65000"/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64ED-7FE8-4502-8389-7775F6BD9C3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6000">
                <a:schemeClr val="accent2">
                  <a:lumMod val="50000"/>
                  <a:alpha val="3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86BB-4FFC-41F3-A51D-113007CF74B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C32D3-DB02-4F1F-A282-561B7CCF2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996" y="4429617"/>
            <a:ext cx="4494212" cy="246221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 sz="1600" b="0" cap="none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025077-95DC-49A7-9B5F-D58671B13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47" y="3368774"/>
            <a:ext cx="4970545" cy="54133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D2CC8A-C5DC-4215-AC36-15FD01976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295" y="2286658"/>
            <a:ext cx="4970545" cy="9787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3600" b="1" i="0" cap="none">
                <a:solidFill>
                  <a:schemeClr val="tx1"/>
                </a:solidFill>
                <a:latin typeface="Graphik Black" panose="020B0503030202060203" pitchFamily="34" charset="77"/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8C200-F2F1-4537-8031-DACAE9F5708F}"/>
              </a:ext>
            </a:extLst>
          </p:cNvPr>
          <p:cNvGrpSpPr/>
          <p:nvPr userDrawn="1"/>
        </p:nvGrpSpPr>
        <p:grpSpPr>
          <a:xfrm>
            <a:off x="385491" y="451210"/>
            <a:ext cx="4851142" cy="671218"/>
            <a:chOff x="385491" y="6038005"/>
            <a:chExt cx="2897417" cy="40089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47088F6-0520-427B-B0F2-5AAB654DA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34798" y="6074781"/>
              <a:ext cx="1448110" cy="36411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2373D85-8B9E-4F77-937B-7F622C24C2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lum bright="100000" contrast="-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91" y="6038005"/>
              <a:ext cx="1241875" cy="32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69771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BBEE1C-072C-4BA5-B5C9-04DA2C242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895" y="804060"/>
            <a:ext cx="11430000" cy="552542"/>
          </a:xfrm>
          <a:prstGeom prst="rect">
            <a:avLst/>
          </a:prstGeom>
        </p:spPr>
        <p:txBody>
          <a:bodyPr lIns="0" anchor="t"/>
          <a:lstStyle>
            <a:lvl1pPr>
              <a:defRPr sz="1600" b="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61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E86BDB-6CCC-4164-BBE6-A5A72F629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9FCC80-4980-4346-8053-B3E63CB1B972}"/>
              </a:ext>
            </a:extLst>
          </p:cNvPr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7500C0">
                  <a:lumMod val="65000"/>
                  <a:alpha val="37000"/>
                </a:srgbClr>
              </a:gs>
              <a:gs pos="91000">
                <a:srgbClr val="460073">
                  <a:lumMod val="65000"/>
                  <a:alpha val="9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822960"/>
            <a:ext cx="6421462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US" sz="5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2D306-4E3B-4B05-B44F-56C9326D35F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2022 Accenture/Avanade. All rights reserved.</a:t>
            </a: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46CDF-8270-49A9-B3C7-C28EC31D44AE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8F2438DC-7642-42E3-851B-DD748E39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768327AF-302A-AF45-92E5-6720AD2FA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6485377"/>
            <a:ext cx="788581" cy="20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C4743-BEEA-BB41-BC91-7E497CD542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7200" y="6417572"/>
            <a:ext cx="1085939" cy="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3" y="2214563"/>
            <a:ext cx="9958387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104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0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17" y="509323"/>
            <a:ext cx="61208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Logo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Schutz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4707687-1B93-304F-8E95-EC529CE8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90719"/>
            <a:ext cx="10779280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132114"/>
            <a:ext cx="1078322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1pPr>
            <a:lvl2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3pPr>
            <a:lvl4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4pPr>
            <a:lvl5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Graphik Light" panose="020B04030302020602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5236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145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1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SE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22F011-1B5D-4908-8620-D3407CB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5438-9978-43CA-8E43-12994E9F65B8}"/>
              </a:ext>
            </a:extLst>
          </p:cNvPr>
          <p:cNvSpPr/>
          <p:nvPr userDrawn="1"/>
        </p:nvSpPr>
        <p:spPr>
          <a:xfrm>
            <a:off x="694944" y="2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33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entials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94249" y="0"/>
            <a:ext cx="739775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5BB0-510C-4403-944C-3F8C375494E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4361" y="355824"/>
            <a:ext cx="4078578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0" cap="none" baseline="0">
                <a:solidFill>
                  <a:schemeClr val="accent2"/>
                </a:solidFill>
                <a:latin typeface="Graphik Semibold" panose="020B0503030202060203" pitchFamily="34" charset="77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C8A6-E8FF-4022-890E-5FB65EA4D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746644"/>
            <a:ext cx="4078578" cy="123191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2686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673F3F-F729-4631-BED7-FED0ADE7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169" y="6588493"/>
            <a:ext cx="438831" cy="269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/>
                </a:solidFill>
                <a:latin typeface="Graphik" panose="020B0503030202060203" pitchFamily="34" charset="77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02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5019" y="332077"/>
            <a:ext cx="11491382" cy="34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800" spc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348E6-5543-453A-986B-9CF9B8A278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019" y="714365"/>
            <a:ext cx="11491382" cy="425708"/>
          </a:xfrm>
          <a:prstGeom prst="rect">
            <a:avLst/>
          </a:prstGeom>
        </p:spPr>
        <p:txBody>
          <a:bodyPr lIns="0" tIns="0" rIns="0" bIns="0"/>
          <a:lstStyle>
            <a:lvl1pPr algn="l" defTabSz="17346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i="0" kern="1200" cap="none" spc="0" baseline="0" dirty="0">
                <a:solidFill>
                  <a:schemeClr val="accent1"/>
                </a:solidFill>
                <a:latin typeface="Graphik Black" panose="020B0A03030202060203" pitchFamily="34" charset="0"/>
                <a:ea typeface="Graphik Black" panose="020B0A03030202060203" pitchFamily="34" charset="0"/>
                <a:cs typeface="Graphik Black" panose="020B0A03030202060203" pitchFamily="34" charset="0"/>
              </a:defRPr>
            </a:lvl1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407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3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2" y="2214563"/>
            <a:ext cx="9961200" cy="3841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7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4275" y="2214562"/>
            <a:ext cx="5544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5642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64275" y="2214563"/>
            <a:ext cx="5544000" cy="384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2329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665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1ACA55-677E-4E89-B5E2-D03A0198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6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8000" y="1116000"/>
            <a:ext cx="9961200" cy="453183"/>
          </a:xfrm>
          <a:prstGeom prst="rect">
            <a:avLst/>
          </a:prstGeom>
        </p:spPr>
        <p:txBody>
          <a:bodyPr wrap="square" tIns="14400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707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27413" y="2214562"/>
            <a:ext cx="3582000" cy="384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FB091-0A9A-4850-9031-668F0F2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4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oleObject" Target="../embeddings/oleObject2.bin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4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99237B9-7FF2-48F5-B86B-4208FDC67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53386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99237B9-7FF2-48F5-B86B-4208FDC67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18CD0548-9E46-DA43-A090-8E91594F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415F4-5910-4A95-9C8B-5C8E7AE7B45E}"/>
              </a:ext>
            </a:extLst>
          </p:cNvPr>
          <p:cNvSpPr txBox="1"/>
          <p:nvPr userDrawn="1"/>
        </p:nvSpPr>
        <p:spPr>
          <a:xfrm>
            <a:off x="8288073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AU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Confidential. </a:t>
            </a:r>
            <a:endParaRPr lang="en-AU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00" r:id="rId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127ECF-3B2C-4958-A53B-DD06F97F17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16" imgH="416" progId="TCLayout.ActiveDocument.1">
                  <p:embed/>
                </p:oleObj>
              </mc:Choice>
              <mc:Fallback>
                <p:oleObj name="think-cell Slide" r:id="rId23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127ECF-3B2C-4958-A53B-DD06F97F1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4121DC9-ED73-4C84-A33E-7697EF8A09C2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60" y="384069"/>
            <a:ext cx="9961200" cy="721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1828800"/>
            <a:ext cx="9959886" cy="4227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4EA6-96D4-4758-892E-0B9855AA29C6}"/>
              </a:ext>
            </a:extLst>
          </p:cNvPr>
          <p:cNvSpPr txBox="1"/>
          <p:nvPr userDrawn="1"/>
        </p:nvSpPr>
        <p:spPr>
          <a:xfrm>
            <a:off x="11583626" y="6414756"/>
            <a:ext cx="2359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D79F6B-D2B4-41B8-B8FC-E52BF754EDA5}" type="slidenum">
              <a:rPr lang="en-US" sz="800" smtClean="0"/>
              <a:t>‹#›</a:t>
            </a:fld>
            <a:endParaRPr lang="en-AU" sz="800"/>
          </a:p>
        </p:txBody>
      </p:sp>
    </p:spTree>
    <p:extLst>
      <p:ext uri="{BB962C8B-B14F-4D97-AF65-F5344CB8AC3E}">
        <p14:creationId xmlns:p14="http://schemas.microsoft.com/office/powerpoint/2010/main" val="27652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3" r:id="rId18"/>
    <p:sldLayoutId id="2147483864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95">
          <p15:clr>
            <a:srgbClr val="F26B43"/>
          </p15:clr>
        </p15:guide>
        <p15:guide id="2" pos="239">
          <p15:clr>
            <a:srgbClr val="F26B43"/>
          </p15:clr>
        </p15:guide>
        <p15:guide id="3" pos="950">
          <p15:clr>
            <a:srgbClr val="F26B43"/>
          </p15:clr>
        </p15:guide>
        <p15:guide id="4" pos="1165">
          <p15:clr>
            <a:srgbClr val="F26B43"/>
          </p15:clr>
        </p15:guide>
        <p15:guide id="5" pos="1877">
          <p15:clr>
            <a:srgbClr val="F26B43"/>
          </p15:clr>
        </p15:guide>
        <p15:guide id="6" pos="2093">
          <p15:clr>
            <a:srgbClr val="F26B43"/>
          </p15:clr>
        </p15:guide>
        <p15:guide id="7" pos="2805">
          <p15:clr>
            <a:srgbClr val="F26B43"/>
          </p15:clr>
        </p15:guide>
        <p15:guide id="8" pos="3020">
          <p15:clr>
            <a:srgbClr val="F26B43"/>
          </p15:clr>
        </p15:guide>
        <p15:guide id="9" pos="3731">
          <p15:clr>
            <a:srgbClr val="F26B43"/>
          </p15:clr>
        </p15:guide>
        <p15:guide id="10" pos="3946">
          <p15:clr>
            <a:srgbClr val="F26B43"/>
          </p15:clr>
        </p15:guide>
        <p15:guide id="11" pos="4659">
          <p15:clr>
            <a:srgbClr val="F26B43"/>
          </p15:clr>
        </p15:guide>
        <p15:guide id="12" pos="4873">
          <p15:clr>
            <a:srgbClr val="F26B43"/>
          </p15:clr>
        </p15:guide>
        <p15:guide id="13" pos="5585">
          <p15:clr>
            <a:srgbClr val="F26B43"/>
          </p15:clr>
        </p15:guide>
        <p15:guide id="14" pos="5800">
          <p15:clr>
            <a:srgbClr val="F26B43"/>
          </p15:clr>
        </p15:guide>
        <p15:guide id="15" pos="6512">
          <p15:clr>
            <a:srgbClr val="F26B43"/>
          </p15:clr>
        </p15:guide>
        <p15:guide id="16" pos="6727">
          <p15:clr>
            <a:srgbClr val="F26B43"/>
          </p15:clr>
        </p15:guide>
        <p15:guide id="17" pos="7439">
          <p15:clr>
            <a:srgbClr val="F26B43"/>
          </p15:clr>
        </p15:guide>
        <p15:guide id="18" orient="horz" pos="4103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52">
          <p15:clr>
            <a:srgbClr val="F26B43"/>
          </p15:clr>
        </p15:guide>
        <p15:guide id="22" orient="horz" pos="240">
          <p15:clr>
            <a:srgbClr val="F26B43"/>
          </p15:clr>
        </p15:guide>
        <p15:guide id="23" pos="480">
          <p15:clr>
            <a:srgbClr val="5ACBF0"/>
          </p15:clr>
        </p15:guide>
        <p15:guide id="24" orient="horz" pos="480">
          <p15:clr>
            <a:srgbClr val="5ACBF0"/>
          </p15:clr>
        </p15:guide>
        <p15:guide id="25" pos="7198">
          <p15:clr>
            <a:srgbClr val="5ACBF0"/>
          </p15:clr>
        </p15:guide>
        <p15:guide id="26" orient="horz" pos="421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49251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70" b="15810"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2" r:id="rId4"/>
    <p:sldLayoutId id="2147483924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93018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53" r:id="rId3"/>
    <p:sldLayoutId id="2147483954" r:id="rId4"/>
    <p:sldLayoutId id="2147483955" r:id="rId5"/>
    <p:sldLayoutId id="2147483957" r:id="rId6"/>
    <p:sldLayoutId id="2147483958" r:id="rId7"/>
    <p:sldLayoutId id="2147483959" r:id="rId8"/>
    <p:sldLayoutId id="2147483960" r:id="rId9"/>
    <p:sldLayoutId id="2147483961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D5B59A-3457-44AC-9C8B-B73CEE7242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003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D5B59A-3457-44AC-9C8B-B73CEE7242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Accenture/Avanade.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95325" y="381000"/>
            <a:ext cx="10764838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4" name="Picture 13" descr="AvanadeLogoNoTM_AWColor_RGB.png">
            <a:extLst>
              <a:ext uri="{FF2B5EF4-FFF2-40B4-BE49-F238E27FC236}">
                <a16:creationId xmlns:a16="http://schemas.microsoft.com/office/drawing/2014/main" id="{3DB7AC2C-A9F3-4D51-875B-60CA03D53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77" y="6470444"/>
            <a:ext cx="1148452" cy="293855"/>
          </a:xfrm>
          <a:prstGeom prst="rect">
            <a:avLst/>
          </a:prstGeom>
        </p:spPr>
      </p:pic>
      <p:pic>
        <p:nvPicPr>
          <p:cNvPr id="15" name="Acc_CoreBrand_Logo_Black_Purple">
            <a:extLst>
              <a:ext uri="{FF2B5EF4-FFF2-40B4-BE49-F238E27FC236}">
                <a16:creationId xmlns:a16="http://schemas.microsoft.com/office/drawing/2014/main" id="{B9AB9BE8-B69D-49BE-8791-332B57EF27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3127"/>
            <a:ext cx="788581" cy="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87" r:id="rId3"/>
    <p:sldLayoutId id="2147483990" r:id="rId4"/>
    <p:sldLayoutId id="2147483991" r:id="rId5"/>
    <p:sldLayoutId id="2147483992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7" orient="horz" pos="4056">
          <p15:clr>
            <a:srgbClr val="5ACBF0"/>
          </p15:clr>
        </p15:guide>
        <p15:guide id="9" orient="horz" pos="576">
          <p15:clr>
            <a:srgbClr val="5ACBF0"/>
          </p15:clr>
        </p15:guide>
        <p15:guide id="11" pos="438">
          <p15:clr>
            <a:srgbClr val="5ACBF0"/>
          </p15:clr>
        </p15:guide>
        <p15:guide id="12" pos="7219">
          <p15:clr>
            <a:srgbClr val="5ACBF0"/>
          </p15:clr>
        </p15:guide>
        <p15:guide id="13" pos="3840">
          <p15:clr>
            <a:srgbClr val="5ACBF0"/>
          </p15:clr>
        </p15:guide>
        <p15:guide id="14" pos="3727">
          <p15:clr>
            <a:srgbClr val="5ACBF0"/>
          </p15:clr>
        </p15:guide>
        <p15:guide id="15" pos="39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6" Type="http://schemas.openxmlformats.org/officeDocument/2006/relationships/hyperlink" Target="https://riotinto.sharepoint.com/:x:/r/sites/S2093-ServerHardening-CyberSecurityPortfolio2022/_layouts/15/Doc.aspx?sourcedoc=%7BBA12C123-48AA-4279-907A-459D44635AD2%7D&amp;file=Server%20List%20Pilot%20phase%20all%20vulnerabilities%20Draft%201.0.xlsx&amp;action=default&amp;mobileredirect=true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6E3B756-37E7-4B4D-A2B4-32D422D1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43"/>
          <a:stretch/>
        </p:blipFill>
        <p:spPr bwMode="auto">
          <a:xfrm flipH="1">
            <a:off x="6831" y="0"/>
            <a:ext cx="5235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C33AE7-730D-4E16-97AB-FAA945E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0" y="0"/>
            <a:ext cx="60320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62A5F4-995F-4148-9843-F04736B93C25}"/>
              </a:ext>
            </a:extLst>
          </p:cNvPr>
          <p:cNvSpPr/>
          <p:nvPr/>
        </p:nvSpPr>
        <p:spPr>
          <a:xfrm>
            <a:off x="683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6F256-850E-44D7-AEFA-2E0CD2C75C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7812B-589B-45E6-9443-3FBB38A53F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18" y="6342070"/>
            <a:ext cx="1312223" cy="33146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DDEEFC6-C43D-4558-AC36-A887E86E2F0F}"/>
              </a:ext>
            </a:extLst>
          </p:cNvPr>
          <p:cNvSpPr txBox="1">
            <a:spLocks/>
          </p:cNvSpPr>
          <p:nvPr/>
        </p:nvSpPr>
        <p:spPr>
          <a:xfrm>
            <a:off x="4754880" y="1584000"/>
            <a:ext cx="7036627" cy="3599528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Rio Tinto </a:t>
            </a:r>
          </a:p>
          <a:p>
            <a:pPr>
              <a:spcBef>
                <a:spcPts val="0"/>
              </a:spcBef>
            </a:pP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Workstream #4</a:t>
            </a:r>
          </a:p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Vulnerability A3.1 Clear Text Password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47BED0-07AF-4712-975C-7550266F020A}"/>
              </a:ext>
            </a:extLst>
          </p:cNvPr>
          <p:cNvSpPr txBox="1">
            <a:spLocks/>
          </p:cNvSpPr>
          <p:nvPr/>
        </p:nvSpPr>
        <p:spPr>
          <a:xfrm>
            <a:off x="5050789" y="4217445"/>
            <a:ext cx="6444808" cy="64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9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and Approach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Segoe UI"/>
                <a:cs typeface="Segoe UI"/>
              </a:rPr>
              <a:t>Commercial in confidence</a:t>
            </a:r>
          </a:p>
        </p:txBody>
      </p:sp>
      <p:pic>
        <p:nvPicPr>
          <p:cNvPr id="10" name="Acc_CoreBrand_Logo_Black_Purple">
            <a:extLst>
              <a:ext uri="{FF2B5EF4-FFF2-40B4-BE49-F238E27FC236}">
                <a16:creationId xmlns:a16="http://schemas.microsoft.com/office/drawing/2014/main" id="{CD3FCD3D-9A6F-4B06-BE10-AACD9205A0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13" y="6322050"/>
            <a:ext cx="1131724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08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A3.1 Clear Text Password (CTP) -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5BAD0-C111-755E-CB01-652ED83A3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130324"/>
              </p:ext>
            </p:extLst>
          </p:nvPr>
        </p:nvGraphicFramePr>
        <p:xfrm>
          <a:off x="380999" y="1120675"/>
          <a:ext cx="3439161" cy="21232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39161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3490">
                <a:tc>
                  <a:txBody>
                    <a:bodyPr/>
                    <a:lstStyle/>
                    <a:p>
                      <a:r>
                        <a:rPr lang="en-AU" dirty="0"/>
                        <a:t>Description and Cyber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174977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Presence of cleartext credentials in application configuration and code files.  These credentials can allow an intruder to easily move laterally into databases and other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BA10A-19B6-498A-770A-8FD09A6D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97012"/>
              </p:ext>
            </p:extLst>
          </p:nvPr>
        </p:nvGraphicFramePr>
        <p:xfrm>
          <a:off x="4205500" y="1118402"/>
          <a:ext cx="3402307" cy="1559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02307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How to detect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 PowerShell script querying config file on servers. If nothing returns after remediation, solution worked.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4F2774-2408-E37C-12E2-BA669C702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28669"/>
              </p:ext>
            </p:extLst>
          </p:nvPr>
        </p:nvGraphicFramePr>
        <p:xfrm>
          <a:off x="380999" y="3440233"/>
          <a:ext cx="3439161" cy="2926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39161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262525">
                <a:tc>
                  <a:txBody>
                    <a:bodyPr/>
                    <a:lstStyle/>
                    <a:p>
                      <a:r>
                        <a:rPr lang="en-AU"/>
                        <a:t>How to 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034566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/>
                        <a:t>Running set of PowerShell commands by login on to the server or remotely, will encrypt the content in web config files.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server or IIS restart required. </a:t>
                      </a:r>
                      <a:endParaRPr lang="en-AU" dirty="0"/>
                    </a:p>
                    <a:p>
                      <a:pPr marL="0" indent="0">
                        <a:buNone/>
                      </a:pPr>
                      <a:endParaRPr lang="en-AU" dirty="0"/>
                    </a:p>
                    <a:p>
                      <a:pPr marL="0" indent="0">
                        <a:buNone/>
                      </a:pPr>
                      <a:r>
                        <a:rPr lang="en-AU" dirty="0"/>
                        <a:t>Estimated time: </a:t>
                      </a:r>
                      <a:r>
                        <a:rPr lang="en-AU" dirty="0">
                          <a:highlight>
                            <a:srgbClr val="FFFF00"/>
                          </a:highlight>
                        </a:rPr>
                        <a:t>5 mins (No Service Interruption)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6BF71CE-DFA1-2C0B-B8B5-2B77BE8DA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06049"/>
              </p:ext>
            </p:extLst>
          </p:nvPr>
        </p:nvGraphicFramePr>
        <p:xfrm>
          <a:off x="4132008" y="4042038"/>
          <a:ext cx="3524231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1930">
                  <a:extLst>
                    <a:ext uri="{9D8B030D-6E8A-4147-A177-3AD203B41FA5}">
                      <a16:colId xmlns:a16="http://schemas.microsoft.com/office/drawing/2014/main" val="1628208614"/>
                    </a:ext>
                  </a:extLst>
                </a:gridCol>
                <a:gridCol w="2962301">
                  <a:extLst>
                    <a:ext uri="{9D8B030D-6E8A-4147-A177-3AD203B41FA5}">
                      <a16:colId xmlns:a16="http://schemas.microsoft.com/office/drawing/2014/main" val="1925070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AU" b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b="0" dirty="0"/>
                        <a:t>Rollback PowerShell scripts are available (to decrypt password information), however, no prior cases of rollback in previous pilot phase.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2786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23CD4B3-7241-3BD1-DDF2-4AAFE883B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46518"/>
              </p:ext>
            </p:extLst>
          </p:nvPr>
        </p:nvGraphicFramePr>
        <p:xfrm>
          <a:off x="8397444" y="1118402"/>
          <a:ext cx="3250059" cy="16448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50059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</a:tblGrid>
              <a:tr h="236824">
                <a:tc>
                  <a:txBody>
                    <a:bodyPr/>
                    <a:lstStyle/>
                    <a:p>
                      <a:r>
                        <a:rPr lang="en-AU"/>
                        <a:t>Update Impact 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1279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compatibility assessment is required.  We did not experience any compatibility issue.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Remediation approach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19084"/>
              </p:ext>
            </p:extLst>
          </p:nvPr>
        </p:nvGraphicFramePr>
        <p:xfrm>
          <a:off x="470518" y="864965"/>
          <a:ext cx="10608814" cy="499032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41411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90115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3067434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698812">
                  <a:extLst>
                    <a:ext uri="{9D8B030D-6E8A-4147-A177-3AD203B41FA5}">
                      <a16:colId xmlns:a16="http://schemas.microsoft.com/office/drawing/2014/main" val="1316714249"/>
                    </a:ext>
                  </a:extLst>
                </a:gridCol>
              </a:tblGrid>
              <a:tr h="370496">
                <a:tc>
                  <a:txBody>
                    <a:bodyPr/>
                    <a:lstStyle/>
                    <a:p>
                      <a:r>
                        <a:rPr lang="en-AU" sz="1600"/>
                        <a:t>Approach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Self-Service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Batch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Interactive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288246">
                <a:tc>
                  <a:txBody>
                    <a:bodyPr/>
                    <a:lstStyle/>
                    <a:p>
                      <a:r>
                        <a:rPr lang="en-AU" sz="1400"/>
                        <a:t>Scheduled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Technical Impact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Completed by application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Recommended Criticality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Level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4-5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Level 1-3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1095335">
                <a:tc>
                  <a:txBody>
                    <a:bodyPr/>
                    <a:lstStyle/>
                    <a:p>
                      <a:r>
                        <a:rPr lang="en-AU" sz="1400"/>
                        <a:t>Deployment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App Owners to specify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A – Weekday/evening (7PM)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B – Weekday/business hours (4PM)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C – Weekend/Saturday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D – Weekend/Sunday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  <a:tr h="312118">
                <a:tc>
                  <a:txBody>
                    <a:bodyPr/>
                    <a:lstStyle/>
                    <a:p>
                      <a:r>
                        <a:rPr lang="en-AU" sz="140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1-3 (workload basis)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73720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Deployment Support during the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Deployment window not managed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 Server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Server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01871"/>
                  </a:ext>
                </a:extLst>
              </a:tr>
              <a:tr h="327465">
                <a:tc>
                  <a:txBody>
                    <a:bodyPr/>
                    <a:lstStyle/>
                    <a:p>
                      <a:r>
                        <a:rPr lang="en-AU" sz="1400"/>
                        <a:t>Post Deployment Test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Recommended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51135"/>
                  </a:ext>
                </a:extLst>
              </a:tr>
              <a:tr h="490018">
                <a:tc>
                  <a:txBody>
                    <a:bodyPr/>
                    <a:lstStyle/>
                    <a:p>
                      <a:r>
                        <a:rPr lang="en-AU" sz="1400"/>
                        <a:t>Post Change Hot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Service Desk receive a list of servers per group/change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87730"/>
                  </a:ext>
                </a:extLst>
              </a:tr>
              <a:tr h="444569">
                <a:tc>
                  <a:txBody>
                    <a:bodyPr/>
                    <a:lstStyle/>
                    <a:p>
                      <a:r>
                        <a:rPr lang="en-AU" sz="1400"/>
                        <a:t>Post Change Support and 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9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90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Communication - Scenarios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5142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B7134-1B67-4A3C-139C-0CEE41F1312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77EBF-2535-4910-80E8-064E3E9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A3.1 Clear Text Password (CTP) – Baselined Servers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2818A85C-43EC-C651-505D-D24858297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90811"/>
              </p:ext>
            </p:extLst>
          </p:nvPr>
        </p:nvGraphicFramePr>
        <p:xfrm>
          <a:off x="571502" y="995956"/>
          <a:ext cx="5420361" cy="5429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93058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527303">
                  <a:extLst>
                    <a:ext uri="{9D8B030D-6E8A-4147-A177-3AD203B41FA5}">
                      <a16:colId xmlns:a16="http://schemas.microsoft.com/office/drawing/2014/main" val="42437240"/>
                    </a:ext>
                  </a:extLst>
                </a:gridCol>
              </a:tblGrid>
              <a:tr h="660207">
                <a:tc>
                  <a:txBody>
                    <a:bodyPr/>
                    <a:lstStyle/>
                    <a:p>
                      <a:r>
                        <a:rPr lang="en-AU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Servers detected with CTP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314384">
                <a:tc>
                  <a:txBody>
                    <a:bodyPr/>
                    <a:lstStyle/>
                    <a:p>
                      <a:r>
                        <a:rPr lang="en-US" sz="1400" dirty="0"/>
                        <a:t>Windows Server 2008 R2 Enterprise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3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Storage Server 2008 R2 Standard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451341"/>
                  </a:ext>
                </a:extLst>
              </a:tr>
              <a:tr h="53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Server 2008 R2 (64-bit)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29955"/>
                  </a:ext>
                </a:extLst>
              </a:tr>
              <a:tr h="314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Windows Servers 2008 R2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29958"/>
                  </a:ext>
                </a:extLst>
              </a:tr>
              <a:tr h="534453">
                <a:tc>
                  <a:txBody>
                    <a:bodyPr/>
                    <a:lstStyle/>
                    <a:p>
                      <a:r>
                        <a:rPr lang="en-AU" sz="1400" dirty="0"/>
                        <a:t>Windows Servers 20012 R2 Datacenter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82616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r>
                        <a:rPr lang="en-AU" sz="1400" dirty="0"/>
                        <a:t>Window Server 2012 R2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564136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r>
                        <a:rPr lang="pt-B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Server 2012 R2 Datacenter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72752"/>
                  </a:ext>
                </a:extLst>
              </a:tr>
              <a:tr h="53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2016 Datacenter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74717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2016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1117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2019 Datacenter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21195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Window Server 2019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0207"/>
                  </a:ext>
                </a:extLst>
              </a:tr>
              <a:tr h="333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944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5200EE-8486-4C0B-98C8-7B96C2CD5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19053"/>
              </p:ext>
            </p:extLst>
          </p:nvPr>
        </p:nvGraphicFramePr>
        <p:xfrm>
          <a:off x="7628844" y="1003082"/>
          <a:ext cx="3991654" cy="39847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4370">
                  <a:extLst>
                    <a:ext uri="{9D8B030D-6E8A-4147-A177-3AD203B41FA5}">
                      <a16:colId xmlns:a16="http://schemas.microsoft.com/office/drawing/2014/main" val="1758129201"/>
                    </a:ext>
                  </a:extLst>
                </a:gridCol>
                <a:gridCol w="2347284">
                  <a:extLst>
                    <a:ext uri="{9D8B030D-6E8A-4147-A177-3AD203B41FA5}">
                      <a16:colId xmlns:a16="http://schemas.microsoft.com/office/drawing/2014/main" val="860925027"/>
                    </a:ext>
                  </a:extLst>
                </a:gridCol>
              </a:tblGrid>
              <a:tr h="493891">
                <a:tc>
                  <a:txBody>
                    <a:bodyPr/>
                    <a:lstStyle/>
                    <a:p>
                      <a:r>
                        <a:rPr lang="en-AU"/>
                        <a:t>Pilot selection 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Criticality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Non-Critical: - Level 5-6 Non-Production Servers - </a:t>
                      </a:r>
                      <a:r>
                        <a:rPr lang="en-AU" b="1" dirty="0"/>
                        <a:t>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Critical: Level 3-4 Non-Production Servers - </a:t>
                      </a:r>
                      <a:r>
                        <a:rPr lang="en-AU" b="1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APAC, APAC-E and APAC-W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4525"/>
                  </a:ext>
                </a:extLst>
              </a:tr>
              <a:tr h="8036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/>
                        <a:t>PCN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dirty="0"/>
                        <a:t>PCN servers are excluded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3463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2D4382-8966-C9A0-BB96-326463A9B9DF}"/>
              </a:ext>
            </a:extLst>
          </p:cNvPr>
          <p:cNvSpPr txBox="1"/>
          <p:nvPr/>
        </p:nvSpPr>
        <p:spPr>
          <a:xfrm>
            <a:off x="6675119" y="5208587"/>
            <a:ext cx="5017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Based on selection criteria 50 Non-Critical + 20 Critical Pilot servers need approval by RT (see attachments).</a:t>
            </a:r>
          </a:p>
        </p:txBody>
      </p:sp>
    </p:spTree>
    <p:extLst>
      <p:ext uri="{BB962C8B-B14F-4D97-AF65-F5344CB8AC3E}">
        <p14:creationId xmlns:p14="http://schemas.microsoft.com/office/powerpoint/2010/main" val="24932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/>
              <a:t>RACI Matrix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E35D40-F363-C027-95FC-A662B505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33606"/>
              </p:ext>
            </p:extLst>
          </p:nvPr>
        </p:nvGraphicFramePr>
        <p:xfrm>
          <a:off x="381000" y="1219200"/>
          <a:ext cx="9806688" cy="3093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40533">
                  <a:extLst>
                    <a:ext uri="{9D8B030D-6E8A-4147-A177-3AD203B41FA5}">
                      <a16:colId xmlns:a16="http://schemas.microsoft.com/office/drawing/2014/main" val="2027331975"/>
                    </a:ext>
                  </a:extLst>
                </a:gridCol>
                <a:gridCol w="1034715">
                  <a:extLst>
                    <a:ext uri="{9D8B030D-6E8A-4147-A177-3AD203B41FA5}">
                      <a16:colId xmlns:a16="http://schemas.microsoft.com/office/drawing/2014/main" val="321470422"/>
                    </a:ext>
                  </a:extLst>
                </a:gridCol>
                <a:gridCol w="1315452">
                  <a:extLst>
                    <a:ext uri="{9D8B030D-6E8A-4147-A177-3AD203B41FA5}">
                      <a16:colId xmlns:a16="http://schemas.microsoft.com/office/drawing/2014/main" val="2448354610"/>
                    </a:ext>
                  </a:extLst>
                </a:gridCol>
                <a:gridCol w="1264300">
                  <a:extLst>
                    <a:ext uri="{9D8B030D-6E8A-4147-A177-3AD203B41FA5}">
                      <a16:colId xmlns:a16="http://schemas.microsoft.com/office/drawing/2014/main" val="3843269410"/>
                    </a:ext>
                  </a:extLst>
                </a:gridCol>
                <a:gridCol w="1551688">
                  <a:extLst>
                    <a:ext uri="{9D8B030D-6E8A-4147-A177-3AD203B41FA5}">
                      <a16:colId xmlns:a16="http://schemas.microsoft.com/office/drawing/2014/main" val="3997362660"/>
                    </a:ext>
                  </a:extLst>
                </a:gridCol>
              </a:tblGrid>
              <a:tr h="7082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Activity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Avanade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Application owner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Server owner/</a:t>
                      </a: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team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Rio Tinto Security  team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475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Inform Application/Server Owners about vulnerability present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3322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Conduct Technical and Impact assessment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01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Initiate Change Request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C,R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8072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Run remediation on the server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I,</a:t>
                      </a:r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48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Perform System integration testing (SIT) 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6643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Perform rollback if SIT failed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C,R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I,R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5423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</a:rPr>
                        <a:t>Mark server as remediated for this vulnerability if SIT is successful 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>
                          <a:solidFill>
                            <a:schemeClr val="tx1"/>
                          </a:solidFill>
                        </a:rPr>
                        <a:t>R, A</a:t>
                      </a:r>
                      <a:endParaRPr lang="en-AU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800" kern="12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1392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1C0053-5893-848E-BDCC-DE23E10FE5D1}"/>
              </a:ext>
            </a:extLst>
          </p:cNvPr>
          <p:cNvSpPr txBox="1"/>
          <p:nvPr/>
        </p:nvSpPr>
        <p:spPr>
          <a:xfrm>
            <a:off x="568960" y="4572000"/>
            <a:ext cx="6573520" cy="1595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R- Responsible 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A - Accountable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C - Consulted </a:t>
            </a:r>
          </a:p>
          <a:p>
            <a:pPr algn="l" defTabSz="228600"/>
            <a:r>
              <a:rPr lang="en-AU" b="0" i="0" dirty="0">
                <a:effectLst/>
                <a:latin typeface="arial" panose="020B0604020202020204" pitchFamily="34" charset="0"/>
              </a:rPr>
              <a:t>I - Informed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40546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/>
              <a:t>Tracker (sample data)</a:t>
            </a:r>
            <a:endParaRPr lang="en-AU" sz="360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9F5F7011-A563-9DAF-23F2-226FD15E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65517"/>
              </p:ext>
            </p:extLst>
          </p:nvPr>
        </p:nvGraphicFramePr>
        <p:xfrm>
          <a:off x="1157176" y="1376314"/>
          <a:ext cx="8087489" cy="283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126444180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189620947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3951712096"/>
                    </a:ext>
                  </a:extLst>
                </a:gridCol>
                <a:gridCol w="2265027">
                  <a:extLst>
                    <a:ext uri="{9D8B030D-6E8A-4147-A177-3AD203B41FA5}">
                      <a16:colId xmlns:a16="http://schemas.microsoft.com/office/drawing/2014/main" val="3867941539"/>
                    </a:ext>
                  </a:extLst>
                </a:gridCol>
                <a:gridCol w="1333847">
                  <a:extLst>
                    <a:ext uri="{9D8B030D-6E8A-4147-A177-3AD203B41FA5}">
                      <a16:colId xmlns:a16="http://schemas.microsoft.com/office/drawing/2014/main" val="420778884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r>
                        <a:rPr lang="en-AU" sz="2000"/>
                        <a:t>Change#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/>
                        <a:t>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2100"/>
                  </a:ext>
                </a:extLst>
              </a:tr>
              <a:tr h="561692">
                <a:tc>
                  <a:txBody>
                    <a:bodyPr/>
                    <a:lstStyle/>
                    <a:p>
                      <a:r>
                        <a:rPr lang="en-AU"/>
                        <a:t>CRXXXX1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4-Aug-22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637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Vulnerability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47054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Scheduled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57300"/>
                  </a:ext>
                </a:extLst>
              </a:tr>
              <a:tr h="604270">
                <a:tc>
                  <a:txBody>
                    <a:bodyPr/>
                    <a:lstStyle/>
                    <a:p>
                      <a:r>
                        <a:rPr lang="en-AU"/>
                        <a:t>Xxxx3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Waiting for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027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2258C8-6C3A-53EB-9186-4F244136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85768"/>
              </p:ext>
            </p:extLst>
          </p:nvPr>
        </p:nvGraphicFramePr>
        <p:xfrm>
          <a:off x="3733102" y="4750167"/>
          <a:ext cx="3459549" cy="1097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1490">
                  <a:extLst>
                    <a:ext uri="{9D8B030D-6E8A-4147-A177-3AD203B41FA5}">
                      <a16:colId xmlns:a16="http://schemas.microsoft.com/office/drawing/2014/main" val="860285425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437243603"/>
                    </a:ext>
                  </a:extLst>
                </a:gridCol>
              </a:tblGrid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Vulnerability Fixed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766354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Scheduled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73929"/>
                  </a:ext>
                </a:extLst>
              </a:tr>
              <a:tr h="334894">
                <a:tc>
                  <a:txBody>
                    <a:bodyPr/>
                    <a:lstStyle/>
                    <a:p>
                      <a:pPr algn="r"/>
                      <a:r>
                        <a:rPr lang="en-AU" b="1"/>
                        <a:t>Waiting for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655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0E6601-D796-4960-1750-63D184C62F26}"/>
              </a:ext>
            </a:extLst>
          </p:cNvPr>
          <p:cNvSpPr/>
          <p:nvPr/>
        </p:nvSpPr>
        <p:spPr>
          <a:xfrm>
            <a:off x="9756559" y="781235"/>
            <a:ext cx="2237173" cy="12162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r"/>
            <a:r>
              <a:rPr lang="en-AU" sz="1200"/>
              <a:t>Total = xx </a:t>
            </a:r>
          </a:p>
          <a:p>
            <a:pPr algn="r"/>
            <a:r>
              <a:rPr lang="en-AU" sz="1200"/>
              <a:t>Enterprise Rollout= xx</a:t>
            </a:r>
          </a:p>
          <a:p>
            <a:pPr algn="r"/>
            <a:r>
              <a:rPr lang="en-AU" sz="1200"/>
              <a:t>Pilot  Size= 50</a:t>
            </a:r>
          </a:p>
        </p:txBody>
      </p:sp>
    </p:spTree>
    <p:extLst>
      <p:ext uri="{BB962C8B-B14F-4D97-AF65-F5344CB8AC3E}">
        <p14:creationId xmlns:p14="http://schemas.microsoft.com/office/powerpoint/2010/main" val="392046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599165"/>
          </a:xfrm>
        </p:spPr>
        <p:txBody>
          <a:bodyPr/>
          <a:lstStyle/>
          <a:p>
            <a:r>
              <a:rPr lang="en-US" sz="2800" dirty="0"/>
              <a:t>50 Non-Critical and 20 Critical Pilot Servers List</a:t>
            </a:r>
            <a:endParaRPr lang="en-AU" sz="3600" dirty="0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AC5BAF-2125-6736-7380-9E2B30281796}"/>
              </a:ext>
            </a:extLst>
          </p:cNvPr>
          <p:cNvSpPr txBox="1"/>
          <p:nvPr/>
        </p:nvSpPr>
        <p:spPr>
          <a:xfrm>
            <a:off x="428134" y="5836102"/>
            <a:ext cx="8654905" cy="599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AU" noProof="0" dirty="0"/>
              <a:t>For detailed list of server the master excel spreadsheet can be accessed from </a:t>
            </a:r>
            <a:r>
              <a:rPr lang="en-AU" noProof="0" dirty="0">
                <a:hlinkClick r:id="rId6"/>
              </a:rPr>
              <a:t>SharePoint</a:t>
            </a:r>
            <a:r>
              <a:rPr lang="en-AU" noProof="0" dirty="0"/>
              <a:t>.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0FD30F27-49F2-9473-97C5-713CD08F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64" y="968829"/>
            <a:ext cx="658177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5002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2302464-95E1-4D00-A4FB-B08791DF87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2302464-95E1-4D00-A4FB-B08791DF8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DD7D3D0-A076-4CAC-8EBC-578C4143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9664"/>
            <a:ext cx="11430000" cy="990601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</a:rPr>
              <a:t>50 Pilot Servers List</a:t>
            </a:r>
            <a:endParaRPr lang="en-AU" sz="3600" dirty="0">
              <a:highlight>
                <a:srgbClr val="FFFF00"/>
              </a:highlight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3A95B6D-E9FA-4D40-B76F-20DFAA8FC6D9}"/>
              </a:ext>
            </a:extLst>
          </p:cNvPr>
          <p:cNvGrpSpPr/>
          <p:nvPr/>
        </p:nvGrpSpPr>
        <p:grpSpPr>
          <a:xfrm>
            <a:off x="2726638" y="-11433785"/>
            <a:ext cx="2010399" cy="24596"/>
            <a:chOff x="399776" y="2775464"/>
            <a:chExt cx="1343026" cy="24596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0E009CD-DF09-440D-8728-75838E4AB5EA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F31A69C-59F8-4D5D-B5A9-495532564F30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remediation artefacts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7208112-0021-4509-A748-047E6F786998}"/>
              </a:ext>
            </a:extLst>
          </p:cNvPr>
          <p:cNvGrpSpPr/>
          <p:nvPr/>
        </p:nvGrpSpPr>
        <p:grpSpPr>
          <a:xfrm>
            <a:off x="2713824" y="-10481886"/>
            <a:ext cx="2010399" cy="24596"/>
            <a:chOff x="399776" y="2775464"/>
            <a:chExt cx="1343026" cy="245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D3E219-B158-4F0B-8611-AC5D9DD02B2E}"/>
                </a:ext>
              </a:extLst>
            </p:cNvPr>
            <p:cNvCxnSpPr>
              <a:cxnSpLocks/>
            </p:cNvCxnSpPr>
            <p:nvPr/>
          </p:nvCxnSpPr>
          <p:spPr>
            <a:xfrm>
              <a:off x="399776" y="2791427"/>
              <a:ext cx="1343026" cy="0"/>
            </a:xfrm>
            <a:prstGeom prst="line">
              <a:avLst/>
            </a:prstGeom>
            <a:ln w="127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B6AE65-AE5C-438A-A8AD-9AB1C5DD63E4}"/>
                </a:ext>
              </a:extLst>
            </p:cNvPr>
            <p:cNvSpPr txBox="1"/>
            <p:nvPr/>
          </p:nvSpPr>
          <p:spPr>
            <a:xfrm>
              <a:off x="520046" y="2775464"/>
              <a:ext cx="1069989" cy="24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>
                <a:defRPr lang="en-US"/>
              </a:defPPr>
              <a:lvl1pPr algn="r">
                <a:defRPr sz="600"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b="0" i="0" u="none" strike="noStrike" kern="1200" cap="none" spc="0" normalizeH="0" baseline="0" noProof="0">
                  <a:ln>
                    <a:noFill/>
                  </a:ln>
                  <a:solidFill>
                    <a:srgbClr val="FF58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Roll out Plan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B1502B-E235-F603-80EC-7E835C610A8A}"/>
              </a:ext>
            </a:extLst>
          </p:cNvPr>
          <p:cNvGraphicFramePr>
            <a:graphicFrameLocks noGrp="1"/>
          </p:cNvGraphicFramePr>
          <p:nvPr/>
        </p:nvGraphicFramePr>
        <p:xfrm>
          <a:off x="821789" y="864964"/>
          <a:ext cx="9448800" cy="2516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027">
                  <a:extLst>
                    <a:ext uri="{9D8B030D-6E8A-4147-A177-3AD203B41FA5}">
                      <a16:colId xmlns:a16="http://schemas.microsoft.com/office/drawing/2014/main" val="1452846002"/>
                    </a:ext>
                  </a:extLst>
                </a:gridCol>
                <a:gridCol w="1230246">
                  <a:extLst>
                    <a:ext uri="{9D8B030D-6E8A-4147-A177-3AD203B41FA5}">
                      <a16:colId xmlns:a16="http://schemas.microsoft.com/office/drawing/2014/main" val="4027856554"/>
                    </a:ext>
                  </a:extLst>
                </a:gridCol>
                <a:gridCol w="1014636">
                  <a:extLst>
                    <a:ext uri="{9D8B030D-6E8A-4147-A177-3AD203B41FA5}">
                      <a16:colId xmlns:a16="http://schemas.microsoft.com/office/drawing/2014/main" val="1877866984"/>
                    </a:ext>
                  </a:extLst>
                </a:gridCol>
                <a:gridCol w="1204881">
                  <a:extLst>
                    <a:ext uri="{9D8B030D-6E8A-4147-A177-3AD203B41FA5}">
                      <a16:colId xmlns:a16="http://schemas.microsoft.com/office/drawing/2014/main" val="528122720"/>
                    </a:ext>
                  </a:extLst>
                </a:gridCol>
                <a:gridCol w="1585369">
                  <a:extLst>
                    <a:ext uri="{9D8B030D-6E8A-4147-A177-3AD203B41FA5}">
                      <a16:colId xmlns:a16="http://schemas.microsoft.com/office/drawing/2014/main" val="94284716"/>
                    </a:ext>
                  </a:extLst>
                </a:gridCol>
                <a:gridCol w="2156102">
                  <a:extLst>
                    <a:ext uri="{9D8B030D-6E8A-4147-A177-3AD203B41FA5}">
                      <a16:colId xmlns:a16="http://schemas.microsoft.com/office/drawing/2014/main" val="2761434446"/>
                    </a:ext>
                  </a:extLst>
                </a:gridCol>
                <a:gridCol w="938539">
                  <a:extLst>
                    <a:ext uri="{9D8B030D-6E8A-4147-A177-3AD203B41FA5}">
                      <a16:colId xmlns:a16="http://schemas.microsoft.com/office/drawing/2014/main" val="96201105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Region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Status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Criticality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Application Owner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Server owner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Pilot</a:t>
                      </a:r>
                      <a:endParaRPr lang="en-US" sz="11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015587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AUADMAP18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Petch, James (AD)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Haynes, Ryan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79224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AUBELWEB1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To, David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772109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AUBNEAPD28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2100983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AUBNEEXMB10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Jothiramalingam, Rajasekar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0120266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AUBNEPRTD1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Carl Hendersen, Troy Tucker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570263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AUDPRBSXMIIP01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Carsten Viet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Hutson, Aaron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01787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AUMELSQL3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Nathan Eaton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51964889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AUMELWEBD51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Shaun Davis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865873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AUNMMBU1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2634145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AUPERAP204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187182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AUPERAP225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Maden Radhakrishnan,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Rajasekar Jothiramalingam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659641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AUPERAP226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Maden Radhakrishnan,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Rajasekar Jothiramalingam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256230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842555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299207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46628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AUPERAP265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0911031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AUPERAP307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7133685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auperexmb10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Henderson, Carl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Jothiramalingam, Rajasekar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599126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AUPERORAD9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8343315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AUPERORAQC1N1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 / Shaw, Jono (IST)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219747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AUPERORAQC1N2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Shaw Jono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097115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AUPERRPT3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Custodian: Lindebringhs, Neil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766815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AUPERSQLD29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Ian Taylor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0211265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AUPERWEBD16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Raelene Scanlon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563308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AUSYDIIS3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Bombek, Emil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708212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AUWANBU2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444978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902626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2190859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Peter Vergados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4035978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AUYARAP7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0437694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17122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98594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AUYARDCTM13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Brad Dore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David Potter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835884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BEANRAP7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97122496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CAALMMSLUAT1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82285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CALATMSLUAT1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Turgeon, Stephan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75304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CAMTLMSPCSQL1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Staging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63470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CAMTLMSPCWEB1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Staging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55417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CASAGAPCCURED1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Josee Cordi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852052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CASAGMSPAP1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63307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CASAGMSPAP2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4635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CASAGMSPWEB1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519720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CASAGPKTK1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Nunes, Pablo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936527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CAYZVPRMAPDEV01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Development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Todd Stubbert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Hatch, Tanya (IOC)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74150607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PAGOVAC1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Jamie Ross,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Derek Moore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28421453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PAGOVAP10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APAC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Jamie Ross,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Derek Moore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Hamel, Frederick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576003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USBORSQLR11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DRP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Sandra Kramer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Andersen, Sean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358047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USDENSQLQ11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QA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Kramer, Sandra (IST)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6238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USSLCAPT59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Hans Gao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Dommeti, Tarun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13341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USSLCIIS18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AMER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Production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Exception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Goswami, Chayan (IST-ACCENTURE)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8817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70235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frizKYGKcpgVVI28ve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_2019" id="{F40E4053-D93C-8B4C-ABB0-355E77D9BF60}" vid="{7BE3C35A-BAB7-344E-84DB-4161C59859C6}"/>
    </a:ext>
  </a:extLst>
</a:theme>
</file>

<file path=ppt/theme/theme2.xml><?xml version="1.0" encoding="utf-8"?>
<a:theme xmlns:a="http://schemas.openxmlformats.org/drawingml/2006/main" name="1_Office Theme">
  <a:themeElements>
    <a:clrScheme name="CBA+Accenture purple">
      <a:dk1>
        <a:srgbClr val="000000"/>
      </a:dk1>
      <a:lt1>
        <a:srgbClr val="FFFFFF"/>
      </a:lt1>
      <a:dk2>
        <a:srgbClr val="595959"/>
      </a:dk2>
      <a:lt2>
        <a:srgbClr val="BEBEBE"/>
      </a:lt2>
      <a:accent1>
        <a:srgbClr val="FF9500"/>
      </a:accent1>
      <a:accent2>
        <a:srgbClr val="FFC100"/>
      </a:accent2>
      <a:accent3>
        <a:srgbClr val="FFD93A"/>
      </a:accent3>
      <a:accent4>
        <a:srgbClr val="A100FF"/>
      </a:accent4>
      <a:accent5>
        <a:srgbClr val="7500C0"/>
      </a:accent5>
      <a:accent6>
        <a:srgbClr val="460073"/>
      </a:accent6>
      <a:hlink>
        <a:srgbClr val="FFB600"/>
      </a:hlink>
      <a:folHlink>
        <a:srgbClr val="FFB600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4.xml><?xml version="1.0" encoding="utf-8"?>
<a:theme xmlns:a="http://schemas.openxmlformats.org/drawingml/2006/main" name="43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5.xml><?xml version="1.0" encoding="utf-8"?>
<a:theme xmlns:a="http://schemas.openxmlformats.org/drawingml/2006/main" name="42_Hybrid Windows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StratConsultTemplate_Graphik_102220" id="{FB18CB42-0691-9443-AA5B-F028A7B57796}" vid="{59614DBF-45D1-D74E-AC9F-944E0932E1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E2B39043C7E40952DF1086CF29555" ma:contentTypeVersion="2" ma:contentTypeDescription="Create a new document." ma:contentTypeScope="" ma:versionID="91638fd2cef831b1a2274e6e0264d240">
  <xsd:schema xmlns:xsd="http://www.w3.org/2001/XMLSchema" xmlns:xs="http://www.w3.org/2001/XMLSchema" xmlns:p="http://schemas.microsoft.com/office/2006/metadata/properties" xmlns:ns2="a0a1764d-9f19-445a-8b95-79336f5e3332" targetNamespace="http://schemas.microsoft.com/office/2006/metadata/properties" ma:root="true" ma:fieldsID="bdd2b82fdbb59bc8cc1edb58933ecc59" ns2:_="">
    <xsd:import namespace="a0a1764d-9f19-445a-8b95-79336f5e33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1764d-9f19-445a-8b95-79336f5e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FB9FAD-29D2-4ABD-B451-7F7D700C8D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8E0FA-7562-4859-A11C-420ACA25A119}">
  <ds:schemaRefs>
    <ds:schemaRef ds:uri="a0a1764d-9f19-445a-8b95-79336f5e33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7A66EC-61B8-48EB-9312-43547FE385F8}">
  <ds:schemaRefs>
    <ds:schemaRef ds:uri="a0a1764d-9f19-445a-8b95-79336f5e33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1553</Words>
  <Application>Microsoft Office PowerPoint</Application>
  <PresentationFormat>Widescreen</PresentationFormat>
  <Paragraphs>568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-apple-system</vt:lpstr>
      <vt:lpstr>Arial</vt:lpstr>
      <vt:lpstr>Arial</vt:lpstr>
      <vt:lpstr>Calibri</vt:lpstr>
      <vt:lpstr>Graphik</vt:lpstr>
      <vt:lpstr>Graphik Black</vt:lpstr>
      <vt:lpstr>Graphik Light</vt:lpstr>
      <vt:lpstr>Graphik Semibold</vt:lpstr>
      <vt:lpstr>Graphik-SemiboldItalic</vt:lpstr>
      <vt:lpstr>GT Sectra Fine Rg</vt:lpstr>
      <vt:lpstr>Segoe UI</vt:lpstr>
      <vt:lpstr>Segoe UI Light</vt:lpstr>
      <vt:lpstr>Segoe UI Semibold</vt:lpstr>
      <vt:lpstr>Segoe UI Semilight</vt:lpstr>
      <vt:lpstr>System Font</vt:lpstr>
      <vt:lpstr>1_Unrestricted</vt:lpstr>
      <vt:lpstr>1_Office Theme</vt:lpstr>
      <vt:lpstr>Hybrid Windows</vt:lpstr>
      <vt:lpstr>43_Hybrid Windows</vt:lpstr>
      <vt:lpstr>42_Hybrid Windows</vt:lpstr>
      <vt:lpstr>think-cell Slide</vt:lpstr>
      <vt:lpstr>PowerPoint Presentation</vt:lpstr>
      <vt:lpstr>Vulnerability A3.1 Clear Text Password (CTP) - Overview</vt:lpstr>
      <vt:lpstr>Remediation approach</vt:lpstr>
      <vt:lpstr>Communication - Scenarios</vt:lpstr>
      <vt:lpstr>Vulnerability A3.1 Clear Text Password (CTP) – Baselined Servers</vt:lpstr>
      <vt:lpstr>RACI Matrix</vt:lpstr>
      <vt:lpstr>Tracker (sample data)</vt:lpstr>
      <vt:lpstr>50 Non-Critical and 20 Critical Pilot Servers List</vt:lpstr>
      <vt:lpstr>50 Pilot Servers List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[Account Name, Sales Target $, Rev Growth %]</dc:title>
  <dc:subject/>
  <dc:creator>Lawrence Liang</dc:creator>
  <cp:keywords/>
  <dc:description/>
  <cp:lastModifiedBy>Achroo Batta</cp:lastModifiedBy>
  <cp:revision>9</cp:revision>
  <cp:lastPrinted>2021-07-26T23:22:19Z</cp:lastPrinted>
  <dcterms:created xsi:type="dcterms:W3CDTF">2020-06-29T05:59:53Z</dcterms:created>
  <dcterms:modified xsi:type="dcterms:W3CDTF">2022-08-10T13:36:36Z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2020-06-29T06:00:16Z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dab819fe-54ab-434a-9bdf-ea2b5825fcfb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0x010100DE1E2B39043C7E40952DF1086CF29555</vt:lpwstr>
  </property>
</Properties>
</file>